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24"/>
  </p:notesMasterIdLst>
  <p:sldIdLst>
    <p:sldId id="258" r:id="rId2"/>
    <p:sldId id="343" r:id="rId3"/>
    <p:sldId id="393" r:id="rId4"/>
    <p:sldId id="267" r:id="rId5"/>
    <p:sldId id="266" r:id="rId6"/>
    <p:sldId id="259" r:id="rId7"/>
    <p:sldId id="257" r:id="rId8"/>
    <p:sldId id="260" r:id="rId9"/>
    <p:sldId id="332" r:id="rId10"/>
    <p:sldId id="285" r:id="rId11"/>
    <p:sldId id="394" r:id="rId12"/>
    <p:sldId id="395" r:id="rId13"/>
    <p:sldId id="287" r:id="rId14"/>
    <p:sldId id="679" r:id="rId15"/>
    <p:sldId id="680" r:id="rId16"/>
    <p:sldId id="681" r:id="rId17"/>
    <p:sldId id="682" r:id="rId18"/>
    <p:sldId id="683" r:id="rId19"/>
    <p:sldId id="684" r:id="rId20"/>
    <p:sldId id="685" r:id="rId21"/>
    <p:sldId id="686" r:id="rId22"/>
    <p:sldId id="41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0033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028BC-674A-4F58-B826-8DDD5EA76BB0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A98C5-5502-44C8-87E8-4E07B85E2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3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A844-DEE4-C746-B0B9-DA9D9D9B4B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BA844-DEE4-C746-B0B9-DA9D9D9B4B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2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parameters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1002-84B3-4ABE-A7CE-D31DE4FEA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Usually, these sensors are operated at low temperatures either </a:t>
            </a:r>
          </a:p>
          <a:p>
            <a:pPr marL="181240" indent="-181240">
              <a:buFontTx/>
              <a:buChar char="-"/>
            </a:pPr>
            <a:r>
              <a:rPr lang="en-US" dirty="0"/>
              <a:t>to improve sensitivity, or </a:t>
            </a:r>
          </a:p>
          <a:p>
            <a:pPr marL="181240" indent="-181240">
              <a:buFontTx/>
              <a:buChar char="-"/>
            </a:pPr>
            <a:r>
              <a:rPr lang="en-US" dirty="0"/>
              <a:t>due to environment, it is being operated at or </a:t>
            </a:r>
          </a:p>
          <a:p>
            <a:pPr marL="181240" indent="-181240">
              <a:buFontTx/>
              <a:buChar char="-"/>
            </a:pPr>
            <a:r>
              <a:rPr lang="en-US" dirty="0"/>
              <a:t>these sensors may require to be at low temp for it to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D1002-84B3-4ABE-A7CE-D31DE4FEA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28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5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804BF-A41C-8448-874E-9C0B6FDDAB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3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B30F-954B-4B62-AD70-912837245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39652-12CF-4BD6-8CB8-873622F6F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0311C-E42F-45FA-BA6D-4068E28E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186D-FF70-488D-A871-A7D47D9DE17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9F035-9293-49C3-BF1F-C936703D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C16A2-9E69-43EA-A5D8-E252D5F16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FF78-7698-427F-8704-12C24C4C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1A77A-2080-46C6-8B64-36AFF1CE3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1EBFA-18FA-41C6-8762-C3F319F1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AE30C-CDDB-449F-84B7-17DD0C9217A8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963F-2E50-4307-B05F-0B8640C4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225C-A999-4444-B057-C6DE4C1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4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481943-C68D-43F0-82F5-2928F0D0A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90386F-8BBF-4495-973E-789D6A361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F63D1-98FA-4934-AFB2-B5D0BA363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9622B-C331-4ADC-8AB7-532C41F850F5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12751-D99C-4230-B5A5-DC4599991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639-01E8-4DEB-9E27-2312A5B0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75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5A012D-B070-7A49-BBFF-079F2561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22034"/>
            <a:ext cx="10515600" cy="1325563"/>
          </a:xfrm>
        </p:spPr>
        <p:txBody>
          <a:bodyPr>
            <a:normAutofit/>
          </a:bodyPr>
          <a:lstStyle>
            <a:lvl1pPr>
              <a:defRPr sz="4000" b="0" i="0">
                <a:solidFill>
                  <a:schemeClr val="bg1"/>
                </a:solidFill>
                <a:latin typeface="+mn-lt"/>
                <a:cs typeface="Gill Sans SemiBold" panose="020B05020201040202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88373-B974-7948-9839-60119604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90693"/>
            <a:ext cx="3869473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F32D-C8B6-BA4F-BA24-DA606CE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B533-0985-E44A-9957-3DDE711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A9F8-B433-CD4D-B0E5-00FDB974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564AE5A-5633-B34B-B7DD-4DCEFBFC0B1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04248" y="3590693"/>
            <a:ext cx="3939168" cy="25082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884886-4728-6142-8698-38627184E6B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83498" y="3590693"/>
            <a:ext cx="3908502" cy="2508211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622502"/>
            <a:ext cx="10753493" cy="11430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9104C-B597-426E-9629-38BAB8A8E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D2382-6B8A-4DBD-9B5E-896C3CF0A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BE0BDF-0C95-8B49-84ED-905DED0D6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0338"/>
            <a:ext cx="12228755" cy="68786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57BFF6-77BE-8442-93ED-FFDC8E161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1575" y="94751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794A8F-6352-2B45-86C5-9179E4BBC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39" y="1682347"/>
            <a:ext cx="10463809" cy="675323"/>
          </a:xfrm>
        </p:spPr>
        <p:txBody>
          <a:bodyPr anchor="b">
            <a:noAutofit/>
          </a:bodyPr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7B5CE-1A1B-9D41-B8D8-6D06D433A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24CD8-9E63-C64D-B6B8-84B3B064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97E240-8704-184F-B984-A9C3621FC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840" y="268823"/>
            <a:ext cx="3973068" cy="53195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E5BB74-2191-4A46-A928-051FD2C6A5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2030" y="6336323"/>
            <a:ext cx="3669323" cy="521677"/>
          </a:xfrm>
        </p:spPr>
        <p:txBody>
          <a:bodyPr/>
          <a:lstStyle>
            <a:lvl1pPr marL="0" indent="0" algn="r">
              <a:buNone/>
              <a:defRPr b="0">
                <a:solidFill>
                  <a:srgbClr val="C4DCF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988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EF32D-C8B6-BA4F-BA24-DA606CE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6868-B405-CA44-B412-5D6C4F518A0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AB533-0985-E44A-9957-3DDE711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A9F8-B433-CD4D-B0E5-00FDB974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5A3A-841E-C04D-A6C3-2A644B41F8FE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80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86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0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018EE-444E-4486-A0C2-EA8CC3F5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2892D-3498-4641-B3AC-AC6CE16CA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95C4C-71F6-4B55-BA5E-5A985D0F7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2C75-7E7C-43C5-BEB1-2C538E57918C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9CFE-2F1A-4B61-98F0-1F99C208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7E59-928B-441D-BEE3-B78DCB52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02E2-8975-45F6-8AF0-F7B48673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9E49-429F-40E6-ACC0-FE855D74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B2B2B-26B1-4A18-AA6E-2BAED797A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8B97C-A83A-46A1-8A62-01BEF65F5730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10A41-3AD9-40CE-A8F0-29BBFCCA2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EDAB1-B166-411F-B636-B0E96BA1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3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4A1E-C6CF-4D38-9567-716F58FF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1D024-0522-45B5-AF85-9A997453F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1FB7D-A5A1-4131-8B97-3C89F62F2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90F83-A38C-4935-98AB-F95E2D51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257CF-AC17-46FC-B5EC-962A6E307930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EA755-F7D6-4848-A031-B36666AF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11CF0-E8C5-4679-A3D0-EF8F518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7BEC-BF33-47E5-82E7-B2098371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23633-6E46-4C7D-9B0D-673373ED2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61BE9-19B4-4C0B-A1D2-B49ADCB2E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BD34C-3DDB-497A-92FC-D49D6DD78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8B1EE-8CC0-4A61-A32F-D24C8B170E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5C76D-0213-4FA6-8B1C-94ADBB52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8FB3-1C08-45B5-BE0E-AC2F73D84F4A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2CFAC6-CD52-4424-80AB-06C1A69F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3C3E8-4D31-49FB-830A-80C6F2D4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9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E433-29AA-424D-BD30-3A29752C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1025B-A8C0-4855-8BE7-568828533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096D4-BFEC-41F2-A831-4E67630F0AFF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04F0-56E9-49F8-8DB5-DCB80D5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DE142B-FDA6-49E6-BD6E-BD38B8EA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5957B-0FA5-4A22-9E10-1F3F3AD3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1A13-F857-44EC-8147-E5287C8D0516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420BE-6BAA-4A89-91EF-9B20D65C3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C5768-AE24-4E38-A12B-BFD94697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2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65BD-8D0F-4C1E-B4E4-B5A1F71D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2192-7841-44F6-9A01-8D36A539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C2FE0-D0C8-4F7C-A1DD-47C363CC9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6EDC-E2CC-4B24-A279-F1390FB5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EF482-D811-4180-8B7F-0CDE006D5172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E0587-82B2-42F4-B9F2-F2EB3CFB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3728F-C963-45A5-8B75-4BBF7FB1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7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C19F-8886-45C1-A4DC-33D06AE3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4A4C1-0F58-43C3-A1B3-C06F9DEC0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5CCCE-4EAF-4EBE-8DFF-BD91885D5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29526-9D40-4A24-87B6-49254A38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A3B-C141-426A-9AFD-D352496D114E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0E32A-AB4D-4DCC-9784-5E4A2A92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E12EB-D652-4A7A-82D8-E9C37467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7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79629-9144-4D8A-9B42-C0195236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D65F9-DC52-4D99-9838-DB842183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D6189-7C02-4CCD-8079-066AF9D39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897C-6E2D-4C45-BF06-91B0290539E4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A31B-8096-4D4A-A63F-22B97F260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976E1-8A92-495D-B89F-4EEB69676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DC76-BDF9-4C06-927F-7A3A44EDD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0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60" r:id="rId14"/>
    <p:sldLayoutId id="2147483690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11" Type="http://schemas.openxmlformats.org/officeDocument/2006/relationships/image" Target="../media/image56.emf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net.com/news/google-quantum-supremacy-only-first-taste-of-computing-revolution" TargetMode="External"/><Relationship Id="rId5" Type="http://schemas.openxmlformats.org/officeDocument/2006/relationships/hyperlink" Target="https://phys.org/news/2020-08-google-largest-chemical-simulation-quantum.html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6EDF7-ACB9-B941-9E7B-63A2190EC7E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42030" y="6235962"/>
            <a:ext cx="3669323" cy="521677"/>
          </a:xfrm>
        </p:spPr>
        <p:txBody>
          <a:bodyPr/>
          <a:lstStyle/>
          <a:p>
            <a:r>
              <a:rPr lang="en-US" dirty="0"/>
              <a:t>April 19, 2022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226A53-CF3E-4D6B-91AF-95B083CA36C0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dirty="0"/>
              <a:t>Towards Open-Source Models of Cryogenic CMOS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945794-48CD-4071-95CF-9F00AD695B0B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Brian Hoskins and Pragya Shrestha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National Institute of Standards and Technology, MD, USA</a:t>
            </a:r>
          </a:p>
        </p:txBody>
      </p:sp>
    </p:spTree>
    <p:extLst>
      <p:ext uri="{BB962C8B-B14F-4D97-AF65-F5344CB8AC3E}">
        <p14:creationId xmlns:p14="http://schemas.microsoft.com/office/powerpoint/2010/main" val="243040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A2AEBE-5A78-4F23-AECE-4B7DB68F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1C9C4-D714-4D63-95F5-96744C16BDD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ECDEC-D854-47E8-BE4F-797E6A5E7F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956" y="-53960"/>
            <a:ext cx="96901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swald" panose="00000500000000000000" pitchFamily="2" charset="0"/>
              </a:rPr>
              <a:t>Proper Device Characterization for Accurate PDK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91E5-903C-4A3C-B4C4-3034A7DAA3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3568" y="1123297"/>
            <a:ext cx="7079458" cy="5510212"/>
          </a:xfrm>
        </p:spPr>
        <p:txBody>
          <a:bodyPr>
            <a:normAutofit/>
          </a:bodyPr>
          <a:lstStyle/>
          <a:p>
            <a:r>
              <a:rPr lang="en-US" dirty="0"/>
              <a:t>Cryo-CMOS models</a:t>
            </a:r>
          </a:p>
          <a:p>
            <a:pPr lvl="1"/>
            <a:r>
              <a:rPr lang="en-US" dirty="0"/>
              <a:t>Build device model</a:t>
            </a:r>
          </a:p>
          <a:p>
            <a:pPr lvl="2"/>
            <a:r>
              <a:rPr lang="en-US" dirty="0"/>
              <a:t>Necessary for circuit design</a:t>
            </a:r>
          </a:p>
          <a:p>
            <a:pPr lvl="2"/>
            <a:r>
              <a:rPr lang="en-US" dirty="0"/>
              <a:t>Commercial device model</a:t>
            </a:r>
          </a:p>
          <a:p>
            <a:pPr lvl="3"/>
            <a:r>
              <a:rPr lang="en-US" dirty="0"/>
              <a:t>Down to 233 K ( - 40 ⁰C)</a:t>
            </a:r>
          </a:p>
          <a:p>
            <a:pPr lvl="3"/>
            <a:r>
              <a:rPr lang="en-US" dirty="0"/>
              <a:t>Does not account for</a:t>
            </a:r>
          </a:p>
          <a:p>
            <a:pPr lvl="4"/>
            <a:r>
              <a:rPr lang="en-US" dirty="0"/>
              <a:t>Kink effect</a:t>
            </a:r>
          </a:p>
          <a:p>
            <a:pPr lvl="4"/>
            <a:r>
              <a:rPr lang="en-US" dirty="0"/>
              <a:t>SS saturation</a:t>
            </a:r>
          </a:p>
          <a:p>
            <a:pPr lvl="4"/>
            <a:r>
              <a:rPr lang="en-US" dirty="0"/>
              <a:t>Accurate transistor mismatch and variability</a:t>
            </a:r>
          </a:p>
          <a:p>
            <a:pPr lvl="4"/>
            <a:r>
              <a:rPr lang="en-US" dirty="0"/>
              <a:t>Incomplete ionization mechanism</a:t>
            </a:r>
          </a:p>
          <a:p>
            <a:pPr lvl="4"/>
            <a:r>
              <a:rPr lang="en-US" dirty="0"/>
              <a:t>Low temperature noise effects</a:t>
            </a:r>
          </a:p>
          <a:p>
            <a:r>
              <a:rPr lang="en-US" dirty="0"/>
              <a:t>Understanding device physics</a:t>
            </a:r>
          </a:p>
          <a:p>
            <a:pPr lvl="1"/>
            <a:r>
              <a:rPr lang="en-US" dirty="0"/>
              <a:t>Extrapolating parameters</a:t>
            </a:r>
          </a:p>
          <a:p>
            <a:pPr lvl="1"/>
            <a:r>
              <a:rPr lang="en-US" dirty="0"/>
              <a:t>Down selecting relevant technologies</a:t>
            </a:r>
          </a:p>
          <a:p>
            <a:pPr lvl="1"/>
            <a:r>
              <a:rPr lang="en-US" dirty="0"/>
              <a:t>Account for reliability issues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048127-896E-48E2-BB1F-B77CB905EBA3}"/>
              </a:ext>
            </a:extLst>
          </p:cNvPr>
          <p:cNvSpPr/>
          <p:nvPr/>
        </p:nvSpPr>
        <p:spPr>
          <a:xfrm>
            <a:off x="218995" y="6513834"/>
            <a:ext cx="10789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Akturk, A. et al, TED 2010; </a:t>
            </a:r>
            <a:r>
              <a:rPr lang="en-US" sz="1200" dirty="0" err="1"/>
              <a:t>Beckers</a:t>
            </a:r>
            <a:r>
              <a:rPr lang="en-US" sz="1200" dirty="0"/>
              <a:t>, A. et al JEDS 2018; Hart, P. A. T. et al, JEDS 2020, </a:t>
            </a:r>
            <a:r>
              <a:rPr lang="en-US" sz="1200" dirty="0">
                <a:solidFill>
                  <a:prstClr val="black"/>
                </a:solidFill>
              </a:rPr>
              <a:t>Grill, A. et al, 2020 IEEE International Reliability Physics Symposium (IRPS)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2DF8D-C0DB-415C-9FDE-DD86FED9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938" y="1150834"/>
            <a:ext cx="3139712" cy="2304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D3AD3-A659-4D8E-894B-E18EF29CD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72" b="54357"/>
          <a:stretch/>
        </p:blipFill>
        <p:spPr>
          <a:xfrm>
            <a:off x="7585321" y="1422148"/>
            <a:ext cx="3357906" cy="2144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E9202-93E6-4DCC-966C-2F2BEA069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6652" y="2024226"/>
            <a:ext cx="2986533" cy="230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C821D-849A-43DF-A535-28E535429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237" y="3150280"/>
            <a:ext cx="3210725" cy="2514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62A9A5-BE35-4181-A43E-5D8CDD14A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78" y="2303078"/>
            <a:ext cx="1269722" cy="1746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DD09AE-D7DC-49AD-BAD9-F6466A50133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789"/>
          <a:stretch/>
        </p:blipFill>
        <p:spPr>
          <a:xfrm>
            <a:off x="6892239" y="3723983"/>
            <a:ext cx="5121084" cy="25831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1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210215-D25E-4CD5-A477-98BC9949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61864" y="1768322"/>
            <a:ext cx="2806576" cy="263896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54D24-E5F3-4D8E-9C8A-03E210C02CBB}"/>
              </a:ext>
            </a:extLst>
          </p:cNvPr>
          <p:cNvGrpSpPr/>
          <p:nvPr/>
        </p:nvGrpSpPr>
        <p:grpSpPr>
          <a:xfrm>
            <a:off x="-45625" y="2973492"/>
            <a:ext cx="3358706" cy="3913370"/>
            <a:chOff x="8442805" y="2941455"/>
            <a:chExt cx="3358706" cy="391337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BF33B030-5617-413E-BE79-2D5EC2C6B698}"/>
                </a:ext>
              </a:extLst>
            </p:cNvPr>
            <p:cNvSpPr/>
            <p:nvPr/>
          </p:nvSpPr>
          <p:spPr>
            <a:xfrm>
              <a:off x="8977207" y="2941455"/>
              <a:ext cx="2159723" cy="1558158"/>
            </a:xfrm>
            <a:prstGeom prst="triangle">
              <a:avLst>
                <a:gd name="adj" fmla="val 46551"/>
              </a:avLst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engine&#10;&#10;Description automatically generated">
              <a:extLst>
                <a:ext uri="{FF2B5EF4-FFF2-40B4-BE49-F238E27FC236}">
                  <a16:creationId xmlns:a16="http://schemas.microsoft.com/office/drawing/2014/main" id="{E613E88D-11E6-4E40-915E-E14858343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4996" y="4499612"/>
              <a:ext cx="2424143" cy="1852207"/>
            </a:xfrm>
            <a:prstGeom prst="roundRect">
              <a:avLst>
                <a:gd name="adj" fmla="val 10683"/>
              </a:avLst>
            </a:prstGeom>
            <a:ln w="31750">
              <a:solidFill>
                <a:srgbClr val="0000FF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48A611-7462-4FEE-B325-F7DF2F93C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4405" y="5085312"/>
              <a:ext cx="596790" cy="14334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7A37D3-F5AD-43DE-9DA3-268F42DE10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1500" y="5032037"/>
              <a:ext cx="613121" cy="1443611"/>
            </a:xfrm>
            <a:prstGeom prst="straightConnector1">
              <a:avLst/>
            </a:prstGeom>
            <a:ln w="28575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A1D7AA-439A-4C46-BE33-D83067CE1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1680" y="5227197"/>
              <a:ext cx="191902" cy="13785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F0694F-131A-4482-9ABD-5E1A4FE72E50}"/>
                </a:ext>
              </a:extLst>
            </p:cNvPr>
            <p:cNvSpPr txBox="1"/>
            <p:nvPr/>
          </p:nvSpPr>
          <p:spPr>
            <a:xfrm>
              <a:off x="8442805" y="6389645"/>
              <a:ext cx="1157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Heat sink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EB931A-8C34-437E-A7F4-9B221DCCBCAB}"/>
                </a:ext>
              </a:extLst>
            </p:cNvPr>
            <p:cNvSpPr txBox="1"/>
            <p:nvPr/>
          </p:nvSpPr>
          <p:spPr>
            <a:xfrm>
              <a:off x="9500397" y="6454715"/>
              <a:ext cx="922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Heater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57821D-EF58-4C27-9488-08B0DDBBFFA3}"/>
                </a:ext>
              </a:extLst>
            </p:cNvPr>
            <p:cNvSpPr txBox="1"/>
            <p:nvPr/>
          </p:nvSpPr>
          <p:spPr>
            <a:xfrm>
              <a:off x="10296703" y="6398661"/>
              <a:ext cx="1504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Temp. probe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4241524-046A-4545-90E6-8EAAC12DD7AA}"/>
              </a:ext>
            </a:extLst>
          </p:cNvPr>
          <p:cNvSpPr txBox="1"/>
          <p:nvPr/>
        </p:nvSpPr>
        <p:spPr>
          <a:xfrm>
            <a:off x="582763" y="2152262"/>
            <a:ext cx="115072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Amplifier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1D4739-A231-4193-8257-8FE42DBFF81A}"/>
              </a:ext>
            </a:extLst>
          </p:cNvPr>
          <p:cNvCxnSpPr>
            <a:cxnSpLocks/>
          </p:cNvCxnSpPr>
          <p:nvPr/>
        </p:nvCxnSpPr>
        <p:spPr>
          <a:xfrm>
            <a:off x="1079447" y="2570154"/>
            <a:ext cx="423757" cy="385555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510A945-EDD3-440A-8A82-606216E9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835" y="3130955"/>
            <a:ext cx="3425260" cy="172273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4C93C44-F205-48F2-840C-55208253A798}"/>
              </a:ext>
            </a:extLst>
          </p:cNvPr>
          <p:cNvSpPr txBox="1">
            <a:spLocks/>
          </p:cNvSpPr>
          <p:nvPr/>
        </p:nvSpPr>
        <p:spPr>
          <a:xfrm>
            <a:off x="582763" y="-93057"/>
            <a:ext cx="8660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latin typeface="Oswald" panose="00000500000000000000" pitchFamily="2" charset="0"/>
              </a:rPr>
              <a:t>Cryogenic Fast IV Setup for Device Reliability and Physics Measurements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BA7F8D-B3B8-40AA-919D-2BBF864308F6}"/>
              </a:ext>
            </a:extLst>
          </p:cNvPr>
          <p:cNvGrpSpPr/>
          <p:nvPr/>
        </p:nvGrpSpPr>
        <p:grpSpPr>
          <a:xfrm>
            <a:off x="6550582" y="1584741"/>
            <a:ext cx="5603763" cy="4799115"/>
            <a:chOff x="6550582" y="1584741"/>
            <a:chExt cx="5603763" cy="47991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2358FCB-B109-4B32-96AA-BE43E850BAAD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582" y="1584741"/>
              <a:ext cx="2743200" cy="18288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3171A3-16E7-4C09-AA3A-1C505A27FEF8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6304" y="3001495"/>
              <a:ext cx="2743200" cy="18288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144E73-C16C-4C58-A9E2-8204ABB86820}"/>
                </a:ext>
              </a:extLst>
            </p:cNvPr>
            <p:cNvSpPr txBox="1"/>
            <p:nvPr/>
          </p:nvSpPr>
          <p:spPr>
            <a:xfrm>
              <a:off x="8197979" y="1718203"/>
              <a:ext cx="88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300 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F567DF-003E-4CF1-9F11-AE2ACE58FC79}"/>
                </a:ext>
              </a:extLst>
            </p:cNvPr>
            <p:cNvSpPr txBox="1"/>
            <p:nvPr/>
          </p:nvSpPr>
          <p:spPr>
            <a:xfrm>
              <a:off x="8493398" y="3479339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80 K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ADB792-615B-465A-821F-3A82069EEBA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205" y="4398488"/>
              <a:ext cx="2743200" cy="1828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0B49FC-894A-4B68-8612-8E2CB284909A}"/>
                </a:ext>
              </a:extLst>
            </p:cNvPr>
            <p:cNvSpPr txBox="1"/>
            <p:nvPr/>
          </p:nvSpPr>
          <p:spPr>
            <a:xfrm>
              <a:off x="8571143" y="4881753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8 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71131F2-6D33-4206-A8AC-668E390300BA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45078" y="1637972"/>
              <a:ext cx="2743200" cy="1828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2592511-F023-455C-B98D-3EE956671087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5775" y="3097784"/>
              <a:ext cx="2743200" cy="1828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C87062-1E12-446E-8D6F-2FFE18D5CDF1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1145" y="4555056"/>
              <a:ext cx="2743200" cy="18288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6E2A8E-7FE3-4C63-B38A-27E50650B10A}"/>
                </a:ext>
              </a:extLst>
            </p:cNvPr>
            <p:cNvSpPr txBox="1"/>
            <p:nvPr/>
          </p:nvSpPr>
          <p:spPr>
            <a:xfrm>
              <a:off x="10996425" y="1727904"/>
              <a:ext cx="8803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300 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F8D7B3-B0C3-4CB6-9B99-FF9C18CCA36D}"/>
                </a:ext>
              </a:extLst>
            </p:cNvPr>
            <p:cNvSpPr txBox="1"/>
            <p:nvPr/>
          </p:nvSpPr>
          <p:spPr>
            <a:xfrm>
              <a:off x="11151916" y="3182703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80 K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2EF3579-DB60-4750-A384-9D73867EDE1E}"/>
                </a:ext>
              </a:extLst>
            </p:cNvPr>
            <p:cNvSpPr txBox="1"/>
            <p:nvPr/>
          </p:nvSpPr>
          <p:spPr>
            <a:xfrm>
              <a:off x="11357793" y="4780670"/>
              <a:ext cx="5693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8 K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6BB5E0-D9B2-4299-A022-743429E09CC1}"/>
              </a:ext>
            </a:extLst>
          </p:cNvPr>
          <p:cNvSpPr txBox="1"/>
          <p:nvPr/>
        </p:nvSpPr>
        <p:spPr>
          <a:xfrm>
            <a:off x="3263017" y="1680347"/>
            <a:ext cx="31719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Time + Temperature dependent characterization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D99C9-DB84-4816-B0A3-E9C1B9D418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113" y="4951070"/>
            <a:ext cx="1504897" cy="15048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39C305-9528-41C4-BCE6-0BAE4E18F39F}"/>
              </a:ext>
            </a:extLst>
          </p:cNvPr>
          <p:cNvSpPr txBox="1"/>
          <p:nvPr/>
        </p:nvSpPr>
        <p:spPr>
          <a:xfrm>
            <a:off x="9078348" y="6504359"/>
            <a:ext cx="2959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P. R. Shrestha et. al (submitted JEDS)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EB44F-C333-493A-B944-844A8B8D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3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CACD60-E982-437B-A04A-4F49F88D4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ABB72D-78DC-4F6F-B169-7C06C342F7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2050" y="-87173"/>
            <a:ext cx="939330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swald" panose="00000500000000000000" pitchFamily="2" charset="0"/>
              </a:rPr>
              <a:t>Low Temperature Device Characterization Setup : Memory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2A1E69F-70F4-452B-A2C6-C2C1DCFA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300" y="2172416"/>
            <a:ext cx="4125321" cy="28980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31DFA4-D219-4CF4-9B0B-FC7825C65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8968"/>
            <a:ext cx="8039060" cy="4191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E4A5D-E9DE-4926-9568-04BC4F0EFC56}"/>
              </a:ext>
            </a:extLst>
          </p:cNvPr>
          <p:cNvSpPr txBox="1"/>
          <p:nvPr/>
        </p:nvSpPr>
        <p:spPr>
          <a:xfrm>
            <a:off x="20320" y="6488668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340C3"/>
                </a:solidFill>
              </a:rPr>
              <a:t>Zaslavsky et al. APL 2021; Richter et al. APS 2022.</a:t>
            </a:r>
          </a:p>
        </p:txBody>
      </p:sp>
    </p:spTree>
    <p:extLst>
      <p:ext uri="{BB962C8B-B14F-4D97-AF65-F5344CB8AC3E}">
        <p14:creationId xmlns:p14="http://schemas.microsoft.com/office/powerpoint/2010/main" val="44505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6DE8E2-2905-46B5-BBF7-EF20D263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44819-6EB1-4F85-B9F4-D195C035D0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2050" y="-72198"/>
            <a:ext cx="9939959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Oswald" panose="00000500000000000000" pitchFamily="2" charset="0"/>
              </a:rPr>
              <a:t>Low Temperature Circuits Characterization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8C94A-E58B-42D9-93E1-2A66D325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45434" y="1703447"/>
            <a:ext cx="3733617" cy="4374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4156F-69C6-41F3-AFF7-9A45D637DCE6}"/>
              </a:ext>
            </a:extLst>
          </p:cNvPr>
          <p:cNvSpPr txBox="1"/>
          <p:nvPr/>
        </p:nvSpPr>
        <p:spPr>
          <a:xfrm>
            <a:off x="20320" y="6488668"/>
            <a:ext cx="60944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340C3"/>
                </a:solidFill>
              </a:rPr>
              <a:t>Prashansa Mukim, Jabez McClelland.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22B294-968C-40CE-8DAC-BD6B6C975B72}"/>
              </a:ext>
            </a:extLst>
          </p:cNvPr>
          <p:cNvSpPr txBox="1">
            <a:spLocks/>
          </p:cNvSpPr>
          <p:nvPr/>
        </p:nvSpPr>
        <p:spPr>
          <a:xfrm>
            <a:off x="20320" y="1803996"/>
            <a:ext cx="4609639" cy="4363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</a:t>
            </a:r>
          </a:p>
          <a:p>
            <a:pPr lvl="1"/>
            <a:r>
              <a:rPr lang="en-US" dirty="0"/>
              <a:t>Temperature dependence (multi temp. measurements)</a:t>
            </a:r>
          </a:p>
          <a:p>
            <a:pPr lvl="1"/>
            <a:r>
              <a:rPr lang="en-US" dirty="0"/>
              <a:t>Special board layout</a:t>
            </a:r>
          </a:p>
          <a:p>
            <a:pPr lvl="1"/>
            <a:r>
              <a:rPr lang="en-US" dirty="0"/>
              <a:t>On board temperature sensor</a:t>
            </a:r>
          </a:p>
          <a:p>
            <a:r>
              <a:rPr lang="en-US" dirty="0"/>
              <a:t>CMOS Circuit (Collective Pulse Oscillators)</a:t>
            </a:r>
          </a:p>
          <a:p>
            <a:pPr lvl="1"/>
            <a:r>
              <a:rPr lang="en-US" dirty="0"/>
              <a:t>Noise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2C2FB-3397-4380-BDA0-AF19449CCAF0}"/>
              </a:ext>
            </a:extLst>
          </p:cNvPr>
          <p:cNvSpPr txBox="1"/>
          <p:nvPr/>
        </p:nvSpPr>
        <p:spPr>
          <a:xfrm>
            <a:off x="9003003" y="2933456"/>
            <a:ext cx="2937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Reliable Time + Temperature Measurement</a:t>
            </a:r>
          </a:p>
        </p:txBody>
      </p:sp>
    </p:spTree>
    <p:extLst>
      <p:ext uri="{BB962C8B-B14F-4D97-AF65-F5344CB8AC3E}">
        <p14:creationId xmlns:p14="http://schemas.microsoft.com/office/powerpoint/2010/main" val="47446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2CC8C-7F66-4FD0-9172-AC13F2BB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 and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1884F-2957-4D45-83EC-1F1627C21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6" t="29073" r="14584" b="31852"/>
          <a:stretch/>
        </p:blipFill>
        <p:spPr>
          <a:xfrm>
            <a:off x="2219593" y="4080036"/>
            <a:ext cx="3033005" cy="945294"/>
          </a:xfrm>
          <a:prstGeom prst="rect">
            <a:avLst/>
          </a:prstGeom>
        </p:spPr>
      </p:pic>
      <p:pic>
        <p:nvPicPr>
          <p:cNvPr id="5128" name="Picture 8" descr="University of Michigan (@UMich) / Twitter">
            <a:extLst>
              <a:ext uri="{FF2B5EF4-FFF2-40B4-BE49-F238E27FC236}">
                <a16:creationId xmlns:a16="http://schemas.microsoft.com/office/drawing/2014/main" id="{7E1703E5-E06A-494D-9891-F084ACD8B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5820" r="7377" b="8965"/>
          <a:stretch/>
        </p:blipFill>
        <p:spPr bwMode="auto">
          <a:xfrm>
            <a:off x="454293" y="4080036"/>
            <a:ext cx="1571357" cy="15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OOLCAD ELECTRONICS">
            <a:extLst>
              <a:ext uri="{FF2B5EF4-FFF2-40B4-BE49-F238E27FC236}">
                <a16:creationId xmlns:a16="http://schemas.microsoft.com/office/drawing/2014/main" id="{E2E2FAE4-D8E4-4C9F-A2B1-7E0E39EE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93" y="5025330"/>
            <a:ext cx="2092057" cy="66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AB1A5458-9852-4D0B-8050-25327D35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7" y="1839093"/>
            <a:ext cx="2638693" cy="8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[object Object]">
            <a:extLst>
              <a:ext uri="{FF2B5EF4-FFF2-40B4-BE49-F238E27FC236}">
                <a16:creationId xmlns:a16="http://schemas.microsoft.com/office/drawing/2014/main" id="{0BD6CA26-9FC3-4607-95D5-496456AE7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15387"/>
            <a:ext cx="31813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SkyWater Technology - Investor Relations">
            <a:extLst>
              <a:ext uri="{FF2B5EF4-FFF2-40B4-BE49-F238E27FC236}">
                <a16:creationId xmlns:a16="http://schemas.microsoft.com/office/drawing/2014/main" id="{93CA192A-9EB4-4994-B417-686A9872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61" y="2950971"/>
            <a:ext cx="2929377" cy="8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>
            <a:extLst>
              <a:ext uri="{FF2B5EF4-FFF2-40B4-BE49-F238E27FC236}">
                <a16:creationId xmlns:a16="http://schemas.microsoft.com/office/drawing/2014/main" id="{009056F2-E281-4242-B683-B0E131C96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9" t="16183" r="11513" b="14446"/>
          <a:stretch/>
        </p:blipFill>
        <p:spPr bwMode="auto">
          <a:xfrm>
            <a:off x="6810605" y="2552823"/>
            <a:ext cx="2487957" cy="20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200CF-A2AD-42DA-BF9D-82A42EB7584E}"/>
              </a:ext>
            </a:extLst>
          </p:cNvPr>
          <p:cNvSpPr txBox="1"/>
          <p:nvPr/>
        </p:nvSpPr>
        <p:spPr>
          <a:xfrm>
            <a:off x="6813239" y="1599963"/>
            <a:ext cx="4908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Cryogenic Models and Data of Open Sky130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2EE882-EBB2-47C6-AE5D-E688B8D05FC0}"/>
              </a:ext>
            </a:extLst>
          </p:cNvPr>
          <p:cNvSpPr txBox="1"/>
          <p:nvPr/>
        </p:nvSpPr>
        <p:spPr>
          <a:xfrm>
            <a:off x="7399520" y="2119329"/>
            <a:ext cx="1310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Raw Data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6AFFA-F16C-4703-8E30-28158E1CB26A}"/>
              </a:ext>
            </a:extLst>
          </p:cNvPr>
          <p:cNvSpPr txBox="1"/>
          <p:nvPr/>
        </p:nvSpPr>
        <p:spPr>
          <a:xfrm>
            <a:off x="10034378" y="2183491"/>
            <a:ext cx="1310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Fit Models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7E103-B357-4CB0-A9F3-6D22EFFB82B5}"/>
              </a:ext>
            </a:extLst>
          </p:cNvPr>
          <p:cNvSpPr txBox="1"/>
          <p:nvPr/>
        </p:nvSpPr>
        <p:spPr>
          <a:xfrm>
            <a:off x="7188693" y="4882924"/>
            <a:ext cx="173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Useful Devices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40B29-1BB0-4CEF-AC5C-4474C7C7973D}"/>
              </a:ext>
            </a:extLst>
          </p:cNvPr>
          <p:cNvSpPr txBox="1"/>
          <p:nvPr/>
        </p:nvSpPr>
        <p:spPr>
          <a:xfrm>
            <a:off x="9587034" y="4911177"/>
            <a:ext cx="2204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Si-Proven IP@4k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B8E022-05A3-40C8-AA64-6AEAED5E9D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7091" t="38963" r="13542" b="21438"/>
          <a:stretch/>
        </p:blipFill>
        <p:spPr>
          <a:xfrm>
            <a:off x="9433479" y="2655247"/>
            <a:ext cx="2656922" cy="20152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8DF906-897C-4A9C-9EF9-D608849D4C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8670" y="5122107"/>
            <a:ext cx="1567365" cy="1409501"/>
          </a:xfrm>
          <a:prstGeom prst="rect">
            <a:avLst/>
          </a:prstGeom>
        </p:spPr>
      </p:pic>
      <p:pic>
        <p:nvPicPr>
          <p:cNvPr id="77" name="Picture 76" descr="A picture containing shoji, building, window&#10;&#10;Description automatically generated">
            <a:extLst>
              <a:ext uri="{FF2B5EF4-FFF2-40B4-BE49-F238E27FC236}">
                <a16:creationId xmlns:a16="http://schemas.microsoft.com/office/drawing/2014/main" id="{D9288100-E24C-44F4-84F6-D27B1BA78CE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9" r="11265"/>
          <a:stretch/>
        </p:blipFill>
        <p:spPr>
          <a:xfrm>
            <a:off x="10149683" y="5389167"/>
            <a:ext cx="1194821" cy="11717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E42557-2F04-47C0-A694-628C3C7DFF57}"/>
              </a:ext>
            </a:extLst>
          </p:cNvPr>
          <p:cNvSpPr txBox="1"/>
          <p:nvPr/>
        </p:nvSpPr>
        <p:spPr>
          <a:xfrm>
            <a:off x="-16442" y="6177339"/>
            <a:ext cx="750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Mehdi Saligane, Tuohang Zeng, David Fleischer, Akin Akturk, Advait Madhavan, Tim Edwards, Jeff </a:t>
            </a:r>
            <a:r>
              <a:rPr lang="en-US" sz="1600" dirty="0" err="1"/>
              <a:t>DiCorpo</a:t>
            </a:r>
            <a:r>
              <a:rPr lang="en-US" sz="1600" dirty="0"/>
              <a:t>, Tim Ansell, Ethan Mahintorabi, Aaron Cunningham, Steve Kosier </a:t>
            </a:r>
          </a:p>
        </p:txBody>
      </p:sp>
    </p:spTree>
    <p:extLst>
      <p:ext uri="{BB962C8B-B14F-4D97-AF65-F5344CB8AC3E}">
        <p14:creationId xmlns:p14="http://schemas.microsoft.com/office/powerpoint/2010/main" val="402978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5F767D2-2E62-470F-904B-4D44532FB558}"/>
              </a:ext>
            </a:extLst>
          </p:cNvPr>
          <p:cNvSpPr/>
          <p:nvPr/>
        </p:nvSpPr>
        <p:spPr>
          <a:xfrm>
            <a:off x="352882" y="1314818"/>
            <a:ext cx="7965617" cy="5251082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680D7-FA7C-4423-8070-E029CBB1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Structure Interface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E8D9FF-E74C-466D-8D7B-A555F291DE5F}"/>
              </a:ext>
            </a:extLst>
          </p:cNvPr>
          <p:cNvGrpSpPr/>
          <p:nvPr/>
        </p:nvGrpSpPr>
        <p:grpSpPr>
          <a:xfrm>
            <a:off x="352884" y="1668813"/>
            <a:ext cx="7459498" cy="4688774"/>
            <a:chOff x="628651" y="2743200"/>
            <a:chExt cx="7459498" cy="4688774"/>
          </a:xfrm>
        </p:grpSpPr>
        <p:sp>
          <p:nvSpPr>
            <p:cNvPr id="6" name="Google Shape;91;p2">
              <a:extLst>
                <a:ext uri="{FF2B5EF4-FFF2-40B4-BE49-F238E27FC236}">
                  <a16:creationId xmlns:a16="http://schemas.microsoft.com/office/drawing/2014/main" id="{D06098A0-6311-4C4B-851E-8423FB9206A2}"/>
                </a:ext>
              </a:extLst>
            </p:cNvPr>
            <p:cNvSpPr/>
            <p:nvPr/>
          </p:nvSpPr>
          <p:spPr>
            <a:xfrm>
              <a:off x="1176709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92;p2">
              <a:extLst>
                <a:ext uri="{FF2B5EF4-FFF2-40B4-BE49-F238E27FC236}">
                  <a16:creationId xmlns:a16="http://schemas.microsoft.com/office/drawing/2014/main" id="{28B692D5-66DF-4E9A-981D-E2DA98638090}"/>
                </a:ext>
              </a:extLst>
            </p:cNvPr>
            <p:cNvSpPr/>
            <p:nvPr/>
          </p:nvSpPr>
          <p:spPr>
            <a:xfrm>
              <a:off x="2376117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3;p2">
              <a:extLst>
                <a:ext uri="{FF2B5EF4-FFF2-40B4-BE49-F238E27FC236}">
                  <a16:creationId xmlns:a16="http://schemas.microsoft.com/office/drawing/2014/main" id="{E9909A4D-859C-47EC-9DEF-94DB625F4A10}"/>
                </a:ext>
              </a:extLst>
            </p:cNvPr>
            <p:cNvSpPr/>
            <p:nvPr/>
          </p:nvSpPr>
          <p:spPr>
            <a:xfrm>
              <a:off x="3575525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4;p2">
              <a:extLst>
                <a:ext uri="{FF2B5EF4-FFF2-40B4-BE49-F238E27FC236}">
                  <a16:creationId xmlns:a16="http://schemas.microsoft.com/office/drawing/2014/main" id="{04A2B254-729A-43E5-A223-5CDEFE31DCD4}"/>
                </a:ext>
              </a:extLst>
            </p:cNvPr>
            <p:cNvSpPr/>
            <p:nvPr/>
          </p:nvSpPr>
          <p:spPr>
            <a:xfrm>
              <a:off x="4774933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5;p2">
              <a:extLst>
                <a:ext uri="{FF2B5EF4-FFF2-40B4-BE49-F238E27FC236}">
                  <a16:creationId xmlns:a16="http://schemas.microsoft.com/office/drawing/2014/main" id="{F3DB3E9E-1F01-46FA-A3A8-E48918751320}"/>
                </a:ext>
              </a:extLst>
            </p:cNvPr>
            <p:cNvSpPr/>
            <p:nvPr/>
          </p:nvSpPr>
          <p:spPr>
            <a:xfrm>
              <a:off x="5974341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6;p2">
              <a:extLst>
                <a:ext uri="{FF2B5EF4-FFF2-40B4-BE49-F238E27FC236}">
                  <a16:creationId xmlns:a16="http://schemas.microsoft.com/office/drawing/2014/main" id="{9A2B8379-15A5-4C3B-A3B6-B2A51DC30FAB}"/>
                </a:ext>
              </a:extLst>
            </p:cNvPr>
            <p:cNvSpPr/>
            <p:nvPr/>
          </p:nvSpPr>
          <p:spPr>
            <a:xfrm>
              <a:off x="7173749" y="64008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6,1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7;p2">
              <a:extLst>
                <a:ext uri="{FF2B5EF4-FFF2-40B4-BE49-F238E27FC236}">
                  <a16:creationId xmlns:a16="http://schemas.microsoft.com/office/drawing/2014/main" id="{1BAF197E-C23C-4BDC-A18B-FBBDC531A331}"/>
                </a:ext>
              </a:extLst>
            </p:cNvPr>
            <p:cNvSpPr/>
            <p:nvPr/>
          </p:nvSpPr>
          <p:spPr>
            <a:xfrm>
              <a:off x="1176709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1,2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8;p2">
              <a:extLst>
                <a:ext uri="{FF2B5EF4-FFF2-40B4-BE49-F238E27FC236}">
                  <a16:creationId xmlns:a16="http://schemas.microsoft.com/office/drawing/2014/main" id="{4870D3EF-3865-44FD-8AC9-34D407489BBC}"/>
                </a:ext>
              </a:extLst>
            </p:cNvPr>
            <p:cNvSpPr/>
            <p:nvPr/>
          </p:nvSpPr>
          <p:spPr>
            <a:xfrm>
              <a:off x="2376117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2,2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9;p2">
              <a:extLst>
                <a:ext uri="{FF2B5EF4-FFF2-40B4-BE49-F238E27FC236}">
                  <a16:creationId xmlns:a16="http://schemas.microsoft.com/office/drawing/2014/main" id="{6F8AC952-0975-46C9-B5AC-8BC3EA49C071}"/>
                </a:ext>
              </a:extLst>
            </p:cNvPr>
            <p:cNvSpPr/>
            <p:nvPr/>
          </p:nvSpPr>
          <p:spPr>
            <a:xfrm>
              <a:off x="1176709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1,3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00;p2">
              <a:extLst>
                <a:ext uri="{FF2B5EF4-FFF2-40B4-BE49-F238E27FC236}">
                  <a16:creationId xmlns:a16="http://schemas.microsoft.com/office/drawing/2014/main" id="{C5F71C81-09BE-4BB0-8609-A0C4D4FF59DD}"/>
                </a:ext>
              </a:extLst>
            </p:cNvPr>
            <p:cNvSpPr/>
            <p:nvPr/>
          </p:nvSpPr>
          <p:spPr>
            <a:xfrm>
              <a:off x="2376117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2,3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01;p2">
              <a:extLst>
                <a:ext uri="{FF2B5EF4-FFF2-40B4-BE49-F238E27FC236}">
                  <a16:creationId xmlns:a16="http://schemas.microsoft.com/office/drawing/2014/main" id="{A55338D1-62F8-425B-A612-FB134A5CBD2B}"/>
                </a:ext>
              </a:extLst>
            </p:cNvPr>
            <p:cNvSpPr/>
            <p:nvPr/>
          </p:nvSpPr>
          <p:spPr>
            <a:xfrm>
              <a:off x="3575525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3,2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02;p2">
              <a:extLst>
                <a:ext uri="{FF2B5EF4-FFF2-40B4-BE49-F238E27FC236}">
                  <a16:creationId xmlns:a16="http://schemas.microsoft.com/office/drawing/2014/main" id="{47E5E57E-226B-42E2-8551-3AA91F9AB6DA}"/>
                </a:ext>
              </a:extLst>
            </p:cNvPr>
            <p:cNvSpPr/>
            <p:nvPr/>
          </p:nvSpPr>
          <p:spPr>
            <a:xfrm>
              <a:off x="4774933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4,2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03;p2">
              <a:extLst>
                <a:ext uri="{FF2B5EF4-FFF2-40B4-BE49-F238E27FC236}">
                  <a16:creationId xmlns:a16="http://schemas.microsoft.com/office/drawing/2014/main" id="{869C29C5-AAE9-4CA5-B4D7-2A421C24D1EA}"/>
                </a:ext>
              </a:extLst>
            </p:cNvPr>
            <p:cNvSpPr/>
            <p:nvPr/>
          </p:nvSpPr>
          <p:spPr>
            <a:xfrm>
              <a:off x="3575525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3,3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4;p2">
              <a:extLst>
                <a:ext uri="{FF2B5EF4-FFF2-40B4-BE49-F238E27FC236}">
                  <a16:creationId xmlns:a16="http://schemas.microsoft.com/office/drawing/2014/main" id="{2BDC5F85-36CE-403C-A3F0-E670DE740438}"/>
                </a:ext>
              </a:extLst>
            </p:cNvPr>
            <p:cNvSpPr/>
            <p:nvPr/>
          </p:nvSpPr>
          <p:spPr>
            <a:xfrm>
              <a:off x="4774933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4,3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5;p2">
              <a:extLst>
                <a:ext uri="{FF2B5EF4-FFF2-40B4-BE49-F238E27FC236}">
                  <a16:creationId xmlns:a16="http://schemas.microsoft.com/office/drawing/2014/main" id="{AC462D15-888C-4DB4-8B91-9047155BD6BA}"/>
                </a:ext>
              </a:extLst>
            </p:cNvPr>
            <p:cNvSpPr/>
            <p:nvPr/>
          </p:nvSpPr>
          <p:spPr>
            <a:xfrm>
              <a:off x="5974341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;p2">
              <a:extLst>
                <a:ext uri="{FF2B5EF4-FFF2-40B4-BE49-F238E27FC236}">
                  <a16:creationId xmlns:a16="http://schemas.microsoft.com/office/drawing/2014/main" id="{74EAA9CA-B8D9-4070-99D8-A198034814EB}"/>
                </a:ext>
              </a:extLst>
            </p:cNvPr>
            <p:cNvSpPr/>
            <p:nvPr/>
          </p:nvSpPr>
          <p:spPr>
            <a:xfrm>
              <a:off x="7173749" y="45720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6,2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07;p2">
              <a:extLst>
                <a:ext uri="{FF2B5EF4-FFF2-40B4-BE49-F238E27FC236}">
                  <a16:creationId xmlns:a16="http://schemas.microsoft.com/office/drawing/2014/main" id="{0BE7AD0E-F772-4579-BEE7-A957A372C8B0}"/>
                </a:ext>
              </a:extLst>
            </p:cNvPr>
            <p:cNvSpPr/>
            <p:nvPr/>
          </p:nvSpPr>
          <p:spPr>
            <a:xfrm>
              <a:off x="5974341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5,3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8;p2">
              <a:extLst>
                <a:ext uri="{FF2B5EF4-FFF2-40B4-BE49-F238E27FC236}">
                  <a16:creationId xmlns:a16="http://schemas.microsoft.com/office/drawing/2014/main" id="{9255FF4D-9FDB-40DC-957B-58A56287B742}"/>
                </a:ext>
              </a:extLst>
            </p:cNvPr>
            <p:cNvSpPr/>
            <p:nvPr/>
          </p:nvSpPr>
          <p:spPr>
            <a:xfrm>
              <a:off x="7173749" y="2743200"/>
              <a:ext cx="914400" cy="9144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6,3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" name="Google Shape;109;p2">
              <a:extLst>
                <a:ext uri="{FF2B5EF4-FFF2-40B4-BE49-F238E27FC236}">
                  <a16:creationId xmlns:a16="http://schemas.microsoft.com/office/drawing/2014/main" id="{2B1DEFFE-70A2-4218-B471-1D79F4C31837}"/>
                </a:ext>
              </a:extLst>
            </p:cNvPr>
            <p:cNvCxnSpPr/>
            <p:nvPr/>
          </p:nvCxnSpPr>
          <p:spPr>
            <a:xfrm>
              <a:off x="1040143" y="457200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25" name="Google Shape;110;p2">
              <a:extLst>
                <a:ext uri="{FF2B5EF4-FFF2-40B4-BE49-F238E27FC236}">
                  <a16:creationId xmlns:a16="http://schemas.microsoft.com/office/drawing/2014/main" id="{31C373DA-621D-46FF-874F-D594C078F6B9}"/>
                </a:ext>
              </a:extLst>
            </p:cNvPr>
            <p:cNvCxnSpPr/>
            <p:nvPr/>
          </p:nvCxnSpPr>
          <p:spPr>
            <a:xfrm>
              <a:off x="1176709" y="4465121"/>
              <a:ext cx="1027216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26" name="Google Shape;111;p2">
              <a:extLst>
                <a:ext uri="{FF2B5EF4-FFF2-40B4-BE49-F238E27FC236}">
                  <a16:creationId xmlns:a16="http://schemas.microsoft.com/office/drawing/2014/main" id="{1FDFB322-C644-4D54-AB97-1F7A8E665273}"/>
                </a:ext>
              </a:extLst>
            </p:cNvPr>
            <p:cNvSpPr txBox="1"/>
            <p:nvPr/>
          </p:nvSpPr>
          <p:spPr>
            <a:xfrm>
              <a:off x="1256867" y="4095789"/>
              <a:ext cx="866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40 µm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12;p2">
              <a:extLst>
                <a:ext uri="{FF2B5EF4-FFF2-40B4-BE49-F238E27FC236}">
                  <a16:creationId xmlns:a16="http://schemas.microsoft.com/office/drawing/2014/main" id="{73E117BA-B574-41A6-A518-2DA965E7EC7D}"/>
                </a:ext>
              </a:extLst>
            </p:cNvPr>
            <p:cNvSpPr txBox="1"/>
            <p:nvPr/>
          </p:nvSpPr>
          <p:spPr>
            <a:xfrm rot="-5400000">
              <a:off x="379867" y="4819585"/>
              <a:ext cx="866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40 µm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" name="Google Shape;113;p2">
              <a:extLst>
                <a:ext uri="{FF2B5EF4-FFF2-40B4-BE49-F238E27FC236}">
                  <a16:creationId xmlns:a16="http://schemas.microsoft.com/office/drawing/2014/main" id="{1084B699-356F-4862-AB4E-7D13E04470B9}"/>
                </a:ext>
              </a:extLst>
            </p:cNvPr>
            <p:cNvCxnSpPr/>
            <p:nvPr/>
          </p:nvCxnSpPr>
          <p:spPr>
            <a:xfrm rot="10800000">
              <a:off x="2376117" y="7431974"/>
              <a:ext cx="1199408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29" name="Google Shape;115;p2">
              <a:extLst>
                <a:ext uri="{FF2B5EF4-FFF2-40B4-BE49-F238E27FC236}">
                  <a16:creationId xmlns:a16="http://schemas.microsoft.com/office/drawing/2014/main" id="{18FA57A2-9E38-45F9-968A-D01F64FFA682}"/>
                </a:ext>
              </a:extLst>
            </p:cNvPr>
            <p:cNvSpPr txBox="1"/>
            <p:nvPr/>
          </p:nvSpPr>
          <p:spPr>
            <a:xfrm>
              <a:off x="3856574" y="5758934"/>
              <a:ext cx="8668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80 µm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" name="Google Shape;116;p2">
              <a:extLst>
                <a:ext uri="{FF2B5EF4-FFF2-40B4-BE49-F238E27FC236}">
                  <a16:creationId xmlns:a16="http://schemas.microsoft.com/office/drawing/2014/main" id="{6CD4C772-67FC-4AFB-BB42-BCE97D25A363}"/>
                </a:ext>
              </a:extLst>
            </p:cNvPr>
            <p:cNvCxnSpPr/>
            <p:nvPr/>
          </p:nvCxnSpPr>
          <p:spPr>
            <a:xfrm rot="10800000">
              <a:off x="4677951" y="5547549"/>
              <a:ext cx="0" cy="1884425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31" name="Google Shape;117;p2">
              <a:extLst>
                <a:ext uri="{FF2B5EF4-FFF2-40B4-BE49-F238E27FC236}">
                  <a16:creationId xmlns:a16="http://schemas.microsoft.com/office/drawing/2014/main" id="{5D4B9AD7-18A1-4E90-8FC3-1D44F8B4B7B0}"/>
                </a:ext>
              </a:extLst>
            </p:cNvPr>
            <p:cNvSpPr/>
            <p:nvPr/>
          </p:nvSpPr>
          <p:spPr>
            <a:xfrm>
              <a:off x="5974360" y="3735675"/>
              <a:ext cx="914400" cy="758100"/>
            </a:xfrm>
            <a:prstGeom prst="rect">
              <a:avLst/>
            </a:prstGeom>
            <a:noFill/>
            <a:ln w="38100" cap="flat" cmpd="sng">
              <a:solidFill>
                <a:srgbClr val="BF9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Build Here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18;p2">
              <a:extLst>
                <a:ext uri="{FF2B5EF4-FFF2-40B4-BE49-F238E27FC236}">
                  <a16:creationId xmlns:a16="http://schemas.microsoft.com/office/drawing/2014/main" id="{21FF59DC-EED4-40DF-95FA-3C4481FB7484}"/>
                </a:ext>
              </a:extLst>
            </p:cNvPr>
            <p:cNvSpPr/>
            <p:nvPr/>
          </p:nvSpPr>
          <p:spPr>
            <a:xfrm>
              <a:off x="6057462" y="4688364"/>
              <a:ext cx="748146" cy="70975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Probe Here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Phase-change Neurons | Phase-change neurons. A chip with lar… | Flickr">
            <a:extLst>
              <a:ext uri="{FF2B5EF4-FFF2-40B4-BE49-F238E27FC236}">
                <a16:creationId xmlns:a16="http://schemas.microsoft.com/office/drawing/2014/main" id="{97FC38C2-CF65-4F4D-95FF-9C9F94016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9824" r="20863" b="16864"/>
          <a:stretch/>
        </p:blipFill>
        <p:spPr bwMode="auto">
          <a:xfrm rot="5400000">
            <a:off x="7836083" y="2624280"/>
            <a:ext cx="4730736" cy="294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111;p2">
            <a:extLst>
              <a:ext uri="{FF2B5EF4-FFF2-40B4-BE49-F238E27FC236}">
                <a16:creationId xmlns:a16="http://schemas.microsoft.com/office/drawing/2014/main" id="{65CB922C-A6AD-41C5-BCCF-D35CC619AA7E}"/>
              </a:ext>
            </a:extLst>
          </p:cNvPr>
          <p:cNvSpPr txBox="1"/>
          <p:nvPr/>
        </p:nvSpPr>
        <p:spPr>
          <a:xfrm>
            <a:off x="2266604" y="6276439"/>
            <a:ext cx="866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µm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1;p2">
            <a:extLst>
              <a:ext uri="{FF2B5EF4-FFF2-40B4-BE49-F238E27FC236}">
                <a16:creationId xmlns:a16="http://schemas.microsoft.com/office/drawing/2014/main" id="{22D12265-36DC-4BB7-AF48-CD29A6D95AD7}"/>
              </a:ext>
            </a:extLst>
          </p:cNvPr>
          <p:cNvSpPr txBox="1"/>
          <p:nvPr/>
        </p:nvSpPr>
        <p:spPr>
          <a:xfrm>
            <a:off x="9092306" y="1299522"/>
            <a:ext cx="23687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Probe Card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rrow: Bent 149">
            <a:extLst>
              <a:ext uri="{FF2B5EF4-FFF2-40B4-BE49-F238E27FC236}">
                <a16:creationId xmlns:a16="http://schemas.microsoft.com/office/drawing/2014/main" id="{B477C407-2EE2-4E55-B54A-36FB04952DC5}"/>
              </a:ext>
            </a:extLst>
          </p:cNvPr>
          <p:cNvSpPr/>
          <p:nvPr/>
        </p:nvSpPr>
        <p:spPr>
          <a:xfrm flipV="1">
            <a:off x="10655110" y="5639920"/>
            <a:ext cx="551900" cy="1121446"/>
          </a:xfrm>
          <a:prstGeom prst="bentArrow">
            <a:avLst>
              <a:gd name="adj1" fmla="val 38576"/>
              <a:gd name="adj2" fmla="val 19822"/>
              <a:gd name="adj3" fmla="val 15883"/>
              <a:gd name="adj4" fmla="val 5578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C7B257-517D-455B-B352-8D2769C5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Test Structure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5416C-E4DC-4F44-942C-2C71D916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0" y="1803714"/>
            <a:ext cx="1627841" cy="3511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489BE-CA39-4020-98E1-CFEE28AA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1910724"/>
            <a:ext cx="1968501" cy="670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80F90-E701-46CA-BFA6-E1642974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2596855"/>
            <a:ext cx="1968501" cy="67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8FEAF-94A3-49C4-9F42-458D2E8F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3282986"/>
            <a:ext cx="1968501" cy="670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6B3B8-5137-4899-A24B-6C346ED21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3969117"/>
            <a:ext cx="1968501" cy="670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E6EC85-F7C2-4E3F-A2E3-185828A1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10" y="4655249"/>
            <a:ext cx="1968501" cy="6701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9C5BB7-7789-4C2C-B577-BFCDB6DF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0" y="1910724"/>
            <a:ext cx="1965960" cy="6592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065FF7-1392-4B1A-A7B3-856424C3A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0" y="2609998"/>
            <a:ext cx="1965960" cy="65923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23F9CEA-B767-49C7-AF8E-3FC45C86E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0" y="3309272"/>
            <a:ext cx="1965960" cy="6592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DDC0E7-7CF5-4BB9-B892-5F00F281A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0" y="4008546"/>
            <a:ext cx="1965960" cy="6592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311114-EE20-4DAF-A008-714DAC4F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70" y="4707819"/>
            <a:ext cx="1965960" cy="65923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9ACF5DA-CEB8-49DB-82D3-74E0B339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1334" y="2078940"/>
            <a:ext cx="3116581" cy="123033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F08A836-C0C1-4E84-AC85-44123EF8A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334" y="4152344"/>
            <a:ext cx="1596390" cy="55120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48ADBE1-3FCE-47AB-B1D2-D440FCA2A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003" y="4156619"/>
            <a:ext cx="1596391" cy="5512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84719CF2-9F7C-4CB5-A058-BC8034D2D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8442" y="2794090"/>
            <a:ext cx="1776852" cy="5352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A289EDC3-2D67-453D-A95D-11E692E22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5587" y="4172529"/>
            <a:ext cx="1776855" cy="53529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7D0664F-FC12-4823-82BD-1F2FF2734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590" y="2031257"/>
            <a:ext cx="1776852" cy="535290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F5BB4EB0-C06E-4CF5-BE8E-02065FD17D1A}"/>
              </a:ext>
            </a:extLst>
          </p:cNvPr>
          <p:cNvSpPr txBox="1"/>
          <p:nvPr/>
        </p:nvSpPr>
        <p:spPr>
          <a:xfrm>
            <a:off x="2374260" y="547650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MOSCAP Arrays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BDC3FF-5C11-437E-A1D0-7B961DD56DE2}"/>
              </a:ext>
            </a:extLst>
          </p:cNvPr>
          <p:cNvSpPr txBox="1"/>
          <p:nvPr/>
        </p:nvSpPr>
        <p:spPr>
          <a:xfrm>
            <a:off x="211451" y="546253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Transistor Arrays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61E0E77-8965-457D-8DC2-D65A8348C02A}"/>
              </a:ext>
            </a:extLst>
          </p:cNvPr>
          <p:cNvSpPr txBox="1"/>
          <p:nvPr/>
        </p:nvSpPr>
        <p:spPr>
          <a:xfrm>
            <a:off x="4397369" y="541848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Overlap </a:t>
            </a:r>
          </a:p>
          <a:p>
            <a:pPr algn="ctr"/>
            <a:r>
              <a:rPr lang="en-US" b="1" dirty="0"/>
              <a:t>MOSCAP Arrays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96FAE-D0F7-406D-87AF-4CDB5253A428}"/>
              </a:ext>
            </a:extLst>
          </p:cNvPr>
          <p:cNvSpPr txBox="1"/>
          <p:nvPr/>
        </p:nvSpPr>
        <p:spPr>
          <a:xfrm>
            <a:off x="6713557" y="3309272"/>
            <a:ext cx="29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Precision Resistors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2E10495-0EA3-4AC0-BBF7-CA623FC024D3}"/>
              </a:ext>
            </a:extLst>
          </p:cNvPr>
          <p:cNvSpPr txBox="1"/>
          <p:nvPr/>
        </p:nvSpPr>
        <p:spPr>
          <a:xfrm>
            <a:off x="5948610" y="4738236"/>
            <a:ext cx="290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</a:t>
            </a:r>
          </a:p>
          <a:p>
            <a:pPr algn="ctr"/>
            <a:r>
              <a:rPr lang="en-US" b="1" dirty="0"/>
              <a:t> Resistance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716D309-67EF-4C7B-8CF8-3CDF0B595171}"/>
              </a:ext>
            </a:extLst>
          </p:cNvPr>
          <p:cNvSpPr txBox="1"/>
          <p:nvPr/>
        </p:nvSpPr>
        <p:spPr>
          <a:xfrm>
            <a:off x="7642791" y="4779122"/>
            <a:ext cx="290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Via</a:t>
            </a:r>
          </a:p>
          <a:p>
            <a:pPr algn="ctr"/>
            <a:r>
              <a:rPr lang="en-US" b="1" dirty="0"/>
              <a:t> Resistance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49E2E29-DD3F-4891-B9DB-D190F8046274}"/>
              </a:ext>
            </a:extLst>
          </p:cNvPr>
          <p:cNvSpPr txBox="1"/>
          <p:nvPr/>
        </p:nvSpPr>
        <p:spPr>
          <a:xfrm>
            <a:off x="9406461" y="3321118"/>
            <a:ext cx="29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Diode Modules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37A6736-01C6-4116-B645-F94DBAD53033}"/>
              </a:ext>
            </a:extLst>
          </p:cNvPr>
          <p:cNvSpPr txBox="1"/>
          <p:nvPr/>
        </p:nvSpPr>
        <p:spPr>
          <a:xfrm>
            <a:off x="9423607" y="4779122"/>
            <a:ext cx="290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MIM </a:t>
            </a:r>
          </a:p>
          <a:p>
            <a:pPr algn="ctr"/>
            <a:r>
              <a:rPr lang="en-US" b="1" dirty="0"/>
              <a:t>Capacitor Modules</a:t>
            </a:r>
          </a:p>
        </p:txBody>
      </p:sp>
      <p:sp>
        <p:nvSpPr>
          <p:cNvPr id="139" name="Arrow: Bent 138">
            <a:extLst>
              <a:ext uri="{FF2B5EF4-FFF2-40B4-BE49-F238E27FC236}">
                <a16:creationId xmlns:a16="http://schemas.microsoft.com/office/drawing/2014/main" id="{64028AF3-720D-424B-AB26-0948FFA123C8}"/>
              </a:ext>
            </a:extLst>
          </p:cNvPr>
          <p:cNvSpPr/>
          <p:nvPr/>
        </p:nvSpPr>
        <p:spPr>
          <a:xfrm flipV="1">
            <a:off x="924805" y="5937766"/>
            <a:ext cx="10837637" cy="971532"/>
          </a:xfrm>
          <a:prstGeom prst="ben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Arrow: Bent 143">
            <a:extLst>
              <a:ext uri="{FF2B5EF4-FFF2-40B4-BE49-F238E27FC236}">
                <a16:creationId xmlns:a16="http://schemas.microsoft.com/office/drawing/2014/main" id="{447151A9-E0B7-46E6-B4FC-E31184F01139}"/>
              </a:ext>
            </a:extLst>
          </p:cNvPr>
          <p:cNvSpPr/>
          <p:nvPr/>
        </p:nvSpPr>
        <p:spPr>
          <a:xfrm flipV="1">
            <a:off x="3036605" y="5957641"/>
            <a:ext cx="7976095" cy="836772"/>
          </a:xfrm>
          <a:prstGeom prst="bentArrow">
            <a:avLst>
              <a:gd name="adj1" fmla="val 27778"/>
              <a:gd name="adj2" fmla="val 13889"/>
              <a:gd name="adj3" fmla="val 0"/>
              <a:gd name="adj4" fmla="val 4375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5" name="Arrow: Bent 144">
            <a:extLst>
              <a:ext uri="{FF2B5EF4-FFF2-40B4-BE49-F238E27FC236}">
                <a16:creationId xmlns:a16="http://schemas.microsoft.com/office/drawing/2014/main" id="{5FB16ADA-0DBB-4CAE-B5D2-9C8126988ED0}"/>
              </a:ext>
            </a:extLst>
          </p:cNvPr>
          <p:cNvSpPr/>
          <p:nvPr/>
        </p:nvSpPr>
        <p:spPr>
          <a:xfrm flipV="1">
            <a:off x="5167347" y="6008278"/>
            <a:ext cx="5068853" cy="760586"/>
          </a:xfrm>
          <a:prstGeom prst="bentArrow">
            <a:avLst>
              <a:gd name="adj1" fmla="val 27778"/>
              <a:gd name="adj2" fmla="val 13889"/>
              <a:gd name="adj3" fmla="val 0"/>
              <a:gd name="adj4" fmla="val 43750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6" name="Arrow: Bent 145">
            <a:extLst>
              <a:ext uri="{FF2B5EF4-FFF2-40B4-BE49-F238E27FC236}">
                <a16:creationId xmlns:a16="http://schemas.microsoft.com/office/drawing/2014/main" id="{4CDF7675-0986-4C5C-9D39-FC2C876E8B90}"/>
              </a:ext>
            </a:extLst>
          </p:cNvPr>
          <p:cNvSpPr/>
          <p:nvPr/>
        </p:nvSpPr>
        <p:spPr>
          <a:xfrm flipV="1">
            <a:off x="7249564" y="5627146"/>
            <a:ext cx="1828800" cy="1141718"/>
          </a:xfrm>
          <a:prstGeom prst="bentArrow">
            <a:avLst>
              <a:gd name="adj1" fmla="val 27778"/>
              <a:gd name="adj2" fmla="val 10552"/>
              <a:gd name="adj3" fmla="val 0"/>
              <a:gd name="adj4" fmla="val 5578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7" name="Arrow: Bent 146">
            <a:extLst>
              <a:ext uri="{FF2B5EF4-FFF2-40B4-BE49-F238E27FC236}">
                <a16:creationId xmlns:a16="http://schemas.microsoft.com/office/drawing/2014/main" id="{F70C0582-6CC1-46DE-9C1E-31CACA88577E}"/>
              </a:ext>
            </a:extLst>
          </p:cNvPr>
          <p:cNvSpPr/>
          <p:nvPr/>
        </p:nvSpPr>
        <p:spPr>
          <a:xfrm flipV="1">
            <a:off x="8826309" y="5639921"/>
            <a:ext cx="1828800" cy="1141718"/>
          </a:xfrm>
          <a:prstGeom prst="bentArrow">
            <a:avLst>
              <a:gd name="adj1" fmla="val 27778"/>
              <a:gd name="adj2" fmla="val 10552"/>
              <a:gd name="adj3" fmla="val 0"/>
              <a:gd name="adj4" fmla="val 5578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7F702E0-3CC5-49CF-92C0-CAFD9D4AA294}"/>
              </a:ext>
            </a:extLst>
          </p:cNvPr>
          <p:cNvSpPr txBox="1"/>
          <p:nvPr/>
        </p:nvSpPr>
        <p:spPr>
          <a:xfrm>
            <a:off x="9137105" y="6469750"/>
            <a:ext cx="343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Validation Modules</a:t>
            </a:r>
          </a:p>
        </p:txBody>
      </p:sp>
    </p:spTree>
    <p:extLst>
      <p:ext uri="{BB962C8B-B14F-4D97-AF65-F5344CB8AC3E}">
        <p14:creationId xmlns:p14="http://schemas.microsoft.com/office/powerpoint/2010/main" val="402166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Rectangle 2021">
            <a:extLst>
              <a:ext uri="{FF2B5EF4-FFF2-40B4-BE49-F238E27FC236}">
                <a16:creationId xmlns:a16="http://schemas.microsoft.com/office/drawing/2014/main" id="{A769779B-D741-4061-AEC6-7C8444B1D5A3}"/>
              </a:ext>
            </a:extLst>
          </p:cNvPr>
          <p:cNvSpPr/>
          <p:nvPr/>
        </p:nvSpPr>
        <p:spPr>
          <a:xfrm>
            <a:off x="317447" y="6250218"/>
            <a:ext cx="2743200" cy="459649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6" name="Arrow: Bent 2015">
            <a:extLst>
              <a:ext uri="{FF2B5EF4-FFF2-40B4-BE49-F238E27FC236}">
                <a16:creationId xmlns:a16="http://schemas.microsoft.com/office/drawing/2014/main" id="{46E1A1E2-8E33-4189-9779-5833DF4DE326}"/>
              </a:ext>
            </a:extLst>
          </p:cNvPr>
          <p:cNvSpPr/>
          <p:nvPr/>
        </p:nvSpPr>
        <p:spPr>
          <a:xfrm rot="5400000">
            <a:off x="-1217710" y="2807911"/>
            <a:ext cx="4618431" cy="2183013"/>
          </a:xfrm>
          <a:prstGeom prst="bentArrow">
            <a:avLst>
              <a:gd name="adj1" fmla="val 8670"/>
              <a:gd name="adj2" fmla="val 20425"/>
              <a:gd name="adj3" fmla="val 50000"/>
              <a:gd name="adj4" fmla="val 14595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20" name="Rectangle 2019">
            <a:extLst>
              <a:ext uri="{FF2B5EF4-FFF2-40B4-BE49-F238E27FC236}">
                <a16:creationId xmlns:a16="http://schemas.microsoft.com/office/drawing/2014/main" id="{B9CE2D80-BE2C-478C-A28B-0988EE6AAC6E}"/>
              </a:ext>
            </a:extLst>
          </p:cNvPr>
          <p:cNvSpPr/>
          <p:nvPr/>
        </p:nvSpPr>
        <p:spPr>
          <a:xfrm>
            <a:off x="317447" y="5405606"/>
            <a:ext cx="2743200" cy="5666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9" name="Rectangle 2018">
            <a:extLst>
              <a:ext uri="{FF2B5EF4-FFF2-40B4-BE49-F238E27FC236}">
                <a16:creationId xmlns:a16="http://schemas.microsoft.com/office/drawing/2014/main" id="{370282C0-ED4C-40F3-8C70-A23D89B2B1E0}"/>
              </a:ext>
            </a:extLst>
          </p:cNvPr>
          <p:cNvSpPr/>
          <p:nvPr/>
        </p:nvSpPr>
        <p:spPr>
          <a:xfrm>
            <a:off x="317447" y="4275596"/>
            <a:ext cx="2743200" cy="5666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8" name="Rectangle 2017">
            <a:extLst>
              <a:ext uri="{FF2B5EF4-FFF2-40B4-BE49-F238E27FC236}">
                <a16:creationId xmlns:a16="http://schemas.microsoft.com/office/drawing/2014/main" id="{DB7CFA01-4C0B-4975-AC49-881E7463E878}"/>
              </a:ext>
            </a:extLst>
          </p:cNvPr>
          <p:cNvSpPr/>
          <p:nvPr/>
        </p:nvSpPr>
        <p:spPr>
          <a:xfrm>
            <a:off x="317447" y="3145586"/>
            <a:ext cx="2743200" cy="5666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7" name="Rectangle 2016">
            <a:extLst>
              <a:ext uri="{FF2B5EF4-FFF2-40B4-BE49-F238E27FC236}">
                <a16:creationId xmlns:a16="http://schemas.microsoft.com/office/drawing/2014/main" id="{FC8C7243-F8B4-4D6C-814C-DFB32F955F89}"/>
              </a:ext>
            </a:extLst>
          </p:cNvPr>
          <p:cNvSpPr/>
          <p:nvPr/>
        </p:nvSpPr>
        <p:spPr>
          <a:xfrm>
            <a:off x="296532" y="1931846"/>
            <a:ext cx="2743200" cy="5666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54EF73-4D5A-4DAA-A823-35B8BA43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Validation Modules</a:t>
            </a:r>
          </a:p>
        </p:txBody>
      </p:sp>
      <p:sp>
        <p:nvSpPr>
          <p:cNvPr id="1508" name="Google Shape;3834;p10">
            <a:extLst>
              <a:ext uri="{FF2B5EF4-FFF2-40B4-BE49-F238E27FC236}">
                <a16:creationId xmlns:a16="http://schemas.microsoft.com/office/drawing/2014/main" id="{9A675885-1880-42FE-9A99-615DA640DC0B}"/>
              </a:ext>
            </a:extLst>
          </p:cNvPr>
          <p:cNvSpPr txBox="1"/>
          <p:nvPr/>
        </p:nvSpPr>
        <p:spPr>
          <a:xfrm>
            <a:off x="7580593" y="1130446"/>
            <a:ext cx="532717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1,024 Frequency Divider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Flipflops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9" name="Group 1508">
            <a:extLst>
              <a:ext uri="{FF2B5EF4-FFF2-40B4-BE49-F238E27FC236}">
                <a16:creationId xmlns:a16="http://schemas.microsoft.com/office/drawing/2014/main" id="{A13DDBD3-1A5D-4A1F-98C5-DE4310993D4E}"/>
              </a:ext>
            </a:extLst>
          </p:cNvPr>
          <p:cNvGrpSpPr/>
          <p:nvPr/>
        </p:nvGrpSpPr>
        <p:grpSpPr>
          <a:xfrm>
            <a:off x="3158343" y="1161931"/>
            <a:ext cx="9195733" cy="4912523"/>
            <a:chOff x="-213490" y="765546"/>
            <a:chExt cx="9195733" cy="4912523"/>
          </a:xfrm>
        </p:grpSpPr>
        <p:sp>
          <p:nvSpPr>
            <p:cNvPr id="1510" name="Google Shape;3441;p10">
              <a:extLst>
                <a:ext uri="{FF2B5EF4-FFF2-40B4-BE49-F238E27FC236}">
                  <a16:creationId xmlns:a16="http://schemas.microsoft.com/office/drawing/2014/main" id="{ACD29EF6-0F05-4685-8AE5-B60582A4F684}"/>
                </a:ext>
              </a:extLst>
            </p:cNvPr>
            <p:cNvSpPr txBox="1"/>
            <p:nvPr/>
          </p:nvSpPr>
          <p:spPr>
            <a:xfrm>
              <a:off x="-213490" y="765546"/>
              <a:ext cx="53271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 × 12 Inverter Array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1" name="Group 1510">
              <a:extLst>
                <a:ext uri="{FF2B5EF4-FFF2-40B4-BE49-F238E27FC236}">
                  <a16:creationId xmlns:a16="http://schemas.microsoft.com/office/drawing/2014/main" id="{ACB95E52-80EA-49A8-A3C8-88187079FDA3}"/>
                </a:ext>
              </a:extLst>
            </p:cNvPr>
            <p:cNvGrpSpPr/>
            <p:nvPr/>
          </p:nvGrpSpPr>
          <p:grpSpPr>
            <a:xfrm>
              <a:off x="-24367" y="1164701"/>
              <a:ext cx="9006610" cy="4513368"/>
              <a:chOff x="-24367" y="1164701"/>
              <a:chExt cx="9006610" cy="4513368"/>
            </a:xfrm>
          </p:grpSpPr>
          <p:sp>
            <p:nvSpPr>
              <p:cNvPr id="1513" name="Google Shape;3440;p10">
                <a:extLst>
                  <a:ext uri="{FF2B5EF4-FFF2-40B4-BE49-F238E27FC236}">
                    <a16:creationId xmlns:a16="http://schemas.microsoft.com/office/drawing/2014/main" id="{C98AC9BE-1CE5-46F1-A223-15C6CC0A1955}"/>
                  </a:ext>
                </a:extLst>
              </p:cNvPr>
              <p:cNvSpPr txBox="1"/>
              <p:nvPr/>
            </p:nvSpPr>
            <p:spPr>
              <a:xfrm rot="-5400000">
                <a:off x="-362667" y="3220595"/>
                <a:ext cx="125585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 = 40 µm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3442;p10">
                <a:extLst>
                  <a:ext uri="{FF2B5EF4-FFF2-40B4-BE49-F238E27FC236}">
                    <a16:creationId xmlns:a16="http://schemas.microsoft.com/office/drawing/2014/main" id="{35556F1C-294B-4462-BCC1-BE85F3948A1F}"/>
                  </a:ext>
                </a:extLst>
              </p:cNvPr>
              <p:cNvSpPr txBox="1"/>
              <p:nvPr/>
            </p:nvSpPr>
            <p:spPr>
              <a:xfrm>
                <a:off x="-24367" y="5187770"/>
                <a:ext cx="87732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EBL</a:t>
                </a:r>
                <a:endParaRPr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15" name="Google Shape;3443;p10">
                <a:extLst>
                  <a:ext uri="{FF2B5EF4-FFF2-40B4-BE49-F238E27FC236}">
                    <a16:creationId xmlns:a16="http://schemas.microsoft.com/office/drawing/2014/main" id="{ADD51632-80B8-4969-A0AE-C8D2F1555923}"/>
                  </a:ext>
                </a:extLst>
              </p:cNvPr>
              <p:cNvGrpSpPr/>
              <p:nvPr/>
            </p:nvGrpSpPr>
            <p:grpSpPr>
              <a:xfrm>
                <a:off x="399733" y="1213368"/>
                <a:ext cx="4839017" cy="4024935"/>
                <a:chOff x="399733" y="1213368"/>
                <a:chExt cx="4839017" cy="4024935"/>
              </a:xfrm>
            </p:grpSpPr>
            <p:sp>
              <p:nvSpPr>
                <p:cNvPr id="1623" name="Google Shape;3444;p10">
                  <a:extLst>
                    <a:ext uri="{FF2B5EF4-FFF2-40B4-BE49-F238E27FC236}">
                      <a16:creationId xmlns:a16="http://schemas.microsoft.com/office/drawing/2014/main" id="{824C55DF-D339-4C50-8B9B-8C6A22CB5DE5}"/>
                    </a:ext>
                  </a:extLst>
                </p:cNvPr>
                <p:cNvSpPr/>
                <p:nvPr/>
              </p:nvSpPr>
              <p:spPr>
                <a:xfrm>
                  <a:off x="632284" y="1520025"/>
                  <a:ext cx="3635627" cy="371827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3445;p10">
                  <a:extLst>
                    <a:ext uri="{FF2B5EF4-FFF2-40B4-BE49-F238E27FC236}">
                      <a16:creationId xmlns:a16="http://schemas.microsoft.com/office/drawing/2014/main" id="{65F28F34-DEAB-45CA-906F-B6C4E273DBB7}"/>
                    </a:ext>
                  </a:extLst>
                </p:cNvPr>
                <p:cNvSpPr/>
                <p:nvPr/>
              </p:nvSpPr>
              <p:spPr>
                <a:xfrm>
                  <a:off x="994167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3446;p10">
                  <a:extLst>
                    <a:ext uri="{FF2B5EF4-FFF2-40B4-BE49-F238E27FC236}">
                      <a16:creationId xmlns:a16="http://schemas.microsoft.com/office/drawing/2014/main" id="{837111D6-C12E-416C-A7C9-CE2266BF630C}"/>
                    </a:ext>
                  </a:extLst>
                </p:cNvPr>
                <p:cNvSpPr/>
                <p:nvPr/>
              </p:nvSpPr>
              <p:spPr>
                <a:xfrm>
                  <a:off x="1269299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3447;p10">
                  <a:extLst>
                    <a:ext uri="{FF2B5EF4-FFF2-40B4-BE49-F238E27FC236}">
                      <a16:creationId xmlns:a16="http://schemas.microsoft.com/office/drawing/2014/main" id="{BF3E7FF0-334A-44CF-B3F9-99C9F57E8312}"/>
                    </a:ext>
                  </a:extLst>
                </p:cNvPr>
                <p:cNvSpPr/>
                <p:nvPr/>
              </p:nvSpPr>
              <p:spPr>
                <a:xfrm>
                  <a:off x="1547685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3448;p10">
                  <a:extLst>
                    <a:ext uri="{FF2B5EF4-FFF2-40B4-BE49-F238E27FC236}">
                      <a16:creationId xmlns:a16="http://schemas.microsoft.com/office/drawing/2014/main" id="{4C733AE0-7A61-4B0F-A9AE-B0D41B99CAAE}"/>
                    </a:ext>
                  </a:extLst>
                </p:cNvPr>
                <p:cNvSpPr/>
                <p:nvPr/>
              </p:nvSpPr>
              <p:spPr>
                <a:xfrm>
                  <a:off x="1824444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3449;p10">
                  <a:extLst>
                    <a:ext uri="{FF2B5EF4-FFF2-40B4-BE49-F238E27FC236}">
                      <a16:creationId xmlns:a16="http://schemas.microsoft.com/office/drawing/2014/main" id="{E5112B28-57D0-48A2-9E78-BE992A918BCF}"/>
                    </a:ext>
                  </a:extLst>
                </p:cNvPr>
                <p:cNvSpPr/>
                <p:nvPr/>
              </p:nvSpPr>
              <p:spPr>
                <a:xfrm>
                  <a:off x="2101203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3450;p10">
                  <a:extLst>
                    <a:ext uri="{FF2B5EF4-FFF2-40B4-BE49-F238E27FC236}">
                      <a16:creationId xmlns:a16="http://schemas.microsoft.com/office/drawing/2014/main" id="{AC824EAD-53A7-40C8-8A25-CBC0C355208A}"/>
                    </a:ext>
                  </a:extLst>
                </p:cNvPr>
                <p:cNvSpPr/>
                <p:nvPr/>
              </p:nvSpPr>
              <p:spPr>
                <a:xfrm>
                  <a:off x="2377962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3451;p10">
                  <a:extLst>
                    <a:ext uri="{FF2B5EF4-FFF2-40B4-BE49-F238E27FC236}">
                      <a16:creationId xmlns:a16="http://schemas.microsoft.com/office/drawing/2014/main" id="{A9EA567A-7325-44FF-976F-1541A46A9082}"/>
                    </a:ext>
                  </a:extLst>
                </p:cNvPr>
                <p:cNvSpPr/>
                <p:nvPr/>
              </p:nvSpPr>
              <p:spPr>
                <a:xfrm>
                  <a:off x="2654721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3452;p10">
                  <a:extLst>
                    <a:ext uri="{FF2B5EF4-FFF2-40B4-BE49-F238E27FC236}">
                      <a16:creationId xmlns:a16="http://schemas.microsoft.com/office/drawing/2014/main" id="{73FB45BF-2FC8-439D-8F73-A270D9D6A2E7}"/>
                    </a:ext>
                  </a:extLst>
                </p:cNvPr>
                <p:cNvSpPr/>
                <p:nvPr/>
              </p:nvSpPr>
              <p:spPr>
                <a:xfrm>
                  <a:off x="2931480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3453;p10">
                  <a:extLst>
                    <a:ext uri="{FF2B5EF4-FFF2-40B4-BE49-F238E27FC236}">
                      <a16:creationId xmlns:a16="http://schemas.microsoft.com/office/drawing/2014/main" id="{EA980CA5-1827-47AA-8E60-91BE7B7A16D1}"/>
                    </a:ext>
                  </a:extLst>
                </p:cNvPr>
                <p:cNvSpPr/>
                <p:nvPr/>
              </p:nvSpPr>
              <p:spPr>
                <a:xfrm>
                  <a:off x="3208239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3454;p10">
                  <a:extLst>
                    <a:ext uri="{FF2B5EF4-FFF2-40B4-BE49-F238E27FC236}">
                      <a16:creationId xmlns:a16="http://schemas.microsoft.com/office/drawing/2014/main" id="{93AE3EA2-642D-4741-94CE-CDFFB348431B}"/>
                    </a:ext>
                  </a:extLst>
                </p:cNvPr>
                <p:cNvSpPr/>
                <p:nvPr/>
              </p:nvSpPr>
              <p:spPr>
                <a:xfrm>
                  <a:off x="3484998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634" name="Google Shape;3455;p10">
                  <a:extLst>
                    <a:ext uri="{FF2B5EF4-FFF2-40B4-BE49-F238E27FC236}">
                      <a16:creationId xmlns:a16="http://schemas.microsoft.com/office/drawing/2014/main" id="{4861C238-1AAF-4FB1-AEE8-44D3EB42786F}"/>
                    </a:ext>
                  </a:extLst>
                </p:cNvPr>
                <p:cNvCxnSpPr/>
                <p:nvPr/>
              </p:nvCxnSpPr>
              <p:spPr>
                <a:xfrm>
                  <a:off x="512787" y="1692072"/>
                  <a:ext cx="0" cy="331338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triangle" w="med" len="med"/>
                  <a:tailEnd type="triangle" w="med" len="med"/>
                </a:ln>
              </p:spPr>
            </p:cxnSp>
            <p:cxnSp>
              <p:nvCxnSpPr>
                <p:cNvPr id="1635" name="Google Shape;3456;p10">
                  <a:extLst>
                    <a:ext uri="{FF2B5EF4-FFF2-40B4-BE49-F238E27FC236}">
                      <a16:creationId xmlns:a16="http://schemas.microsoft.com/office/drawing/2014/main" id="{D52616E7-C094-4F6B-BC07-82121D6A64A2}"/>
                    </a:ext>
                  </a:extLst>
                </p:cNvPr>
                <p:cNvCxnSpPr/>
                <p:nvPr/>
              </p:nvCxnSpPr>
              <p:spPr>
                <a:xfrm>
                  <a:off x="656865" y="1213368"/>
                  <a:ext cx="359065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triangle" w="med" len="med"/>
                  <a:tailEnd type="triangle" w="med" len="med"/>
                </a:ln>
              </p:spPr>
            </p:cxnSp>
            <p:sp>
              <p:nvSpPr>
                <p:cNvPr id="1636" name="Google Shape;3457;p10">
                  <a:extLst>
                    <a:ext uri="{FF2B5EF4-FFF2-40B4-BE49-F238E27FC236}">
                      <a16:creationId xmlns:a16="http://schemas.microsoft.com/office/drawing/2014/main" id="{12DBC46F-324A-419B-BE07-D9434EEA3643}"/>
                    </a:ext>
                  </a:extLst>
                </p:cNvPr>
                <p:cNvSpPr/>
                <p:nvPr/>
              </p:nvSpPr>
              <p:spPr>
                <a:xfrm>
                  <a:off x="3761762" y="1520025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3458;p10">
                  <a:extLst>
                    <a:ext uri="{FF2B5EF4-FFF2-40B4-BE49-F238E27FC236}">
                      <a16:creationId xmlns:a16="http://schemas.microsoft.com/office/drawing/2014/main" id="{71D20D22-4721-48DE-9290-C83587CD3401}"/>
                    </a:ext>
                  </a:extLst>
                </p:cNvPr>
                <p:cNvSpPr/>
                <p:nvPr/>
              </p:nvSpPr>
              <p:spPr>
                <a:xfrm>
                  <a:off x="763012" y="2247782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638" name="Google Shape;3459;p10">
                  <a:extLst>
                    <a:ext uri="{FF2B5EF4-FFF2-40B4-BE49-F238E27FC236}">
                      <a16:creationId xmlns:a16="http://schemas.microsoft.com/office/drawing/2014/main" id="{7B296574-E226-492E-B5D1-C1F7A43004A6}"/>
                    </a:ext>
                  </a:extLst>
                </p:cNvPr>
                <p:cNvCxnSpPr>
                  <a:cxnSpLocks/>
                  <a:stCxn id="1961" idx="4"/>
                  <a:endCxn id="1965" idx="4"/>
                </p:cNvCxnSpPr>
                <p:nvPr/>
              </p:nvCxnSpPr>
              <p:spPr>
                <a:xfrm>
                  <a:off x="1459758" y="1811541"/>
                  <a:ext cx="0" cy="291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39" name="Google Shape;3462;p10">
                  <a:extLst>
                    <a:ext uri="{FF2B5EF4-FFF2-40B4-BE49-F238E27FC236}">
                      <a16:creationId xmlns:a16="http://schemas.microsoft.com/office/drawing/2014/main" id="{896A5EA5-A815-4A12-A520-FC2F8F5686FD}"/>
                    </a:ext>
                  </a:extLst>
                </p:cNvPr>
                <p:cNvCxnSpPr>
                  <a:cxnSpLocks/>
                  <a:stCxn id="1995" idx="4"/>
                  <a:endCxn id="1991" idx="0"/>
                </p:cNvCxnSpPr>
                <p:nvPr/>
              </p:nvCxnSpPr>
              <p:spPr>
                <a:xfrm>
                  <a:off x="1179320" y="2008335"/>
                  <a:ext cx="0" cy="284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40" name="Google Shape;3465;p10">
                  <a:extLst>
                    <a:ext uri="{FF2B5EF4-FFF2-40B4-BE49-F238E27FC236}">
                      <a16:creationId xmlns:a16="http://schemas.microsoft.com/office/drawing/2014/main" id="{90E44194-6FC1-4DB5-BDA3-64D69B512642}"/>
                    </a:ext>
                  </a:extLst>
                </p:cNvPr>
                <p:cNvGrpSpPr/>
                <p:nvPr/>
              </p:nvGrpSpPr>
              <p:grpSpPr>
                <a:xfrm>
                  <a:off x="1114884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980" name="Google Shape;3466;p10">
                    <a:extLst>
                      <a:ext uri="{FF2B5EF4-FFF2-40B4-BE49-F238E27FC236}">
                        <a16:creationId xmlns:a16="http://schemas.microsoft.com/office/drawing/2014/main" id="{E439B9B8-0AA1-4177-AA67-5CAB8E2DD97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2008" name="Google Shape;3467;p10">
                      <a:extLst>
                        <a:ext uri="{FF2B5EF4-FFF2-40B4-BE49-F238E27FC236}">
                          <a16:creationId xmlns:a16="http://schemas.microsoft.com/office/drawing/2014/main" id="{E77D61D5-9EEA-4455-B783-62A9B497D27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9" name="Google Shape;3468;p10">
                      <a:extLst>
                        <a:ext uri="{FF2B5EF4-FFF2-40B4-BE49-F238E27FC236}">
                          <a16:creationId xmlns:a16="http://schemas.microsoft.com/office/drawing/2014/main" id="{33DB866C-270D-48A7-8769-99D74712C9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1" name="Google Shape;3469;p10">
                    <a:extLst>
                      <a:ext uri="{FF2B5EF4-FFF2-40B4-BE49-F238E27FC236}">
                        <a16:creationId xmlns:a16="http://schemas.microsoft.com/office/drawing/2014/main" id="{8C8DAB49-9BAC-4396-9B94-00F24AA7053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2006" name="Google Shape;3470;p10">
                      <a:extLst>
                        <a:ext uri="{FF2B5EF4-FFF2-40B4-BE49-F238E27FC236}">
                          <a16:creationId xmlns:a16="http://schemas.microsoft.com/office/drawing/2014/main" id="{FC9FD72C-EF8D-4587-9AEF-09351D4255A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7" name="Google Shape;3471;p10">
                      <a:extLst>
                        <a:ext uri="{FF2B5EF4-FFF2-40B4-BE49-F238E27FC236}">
                          <a16:creationId xmlns:a16="http://schemas.microsoft.com/office/drawing/2014/main" id="{0BAE8492-47FD-48FE-94E5-23C4650315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2" name="Google Shape;3472;p10">
                    <a:extLst>
                      <a:ext uri="{FF2B5EF4-FFF2-40B4-BE49-F238E27FC236}">
                        <a16:creationId xmlns:a16="http://schemas.microsoft.com/office/drawing/2014/main" id="{B059FE25-C7AE-4067-9470-AB97CD8B6904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2004" name="Google Shape;3473;p10">
                      <a:extLst>
                        <a:ext uri="{FF2B5EF4-FFF2-40B4-BE49-F238E27FC236}">
                          <a16:creationId xmlns:a16="http://schemas.microsoft.com/office/drawing/2014/main" id="{0AC89313-1963-4DAB-8EE9-3E307A975ED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5" name="Google Shape;3474;p10">
                      <a:extLst>
                        <a:ext uri="{FF2B5EF4-FFF2-40B4-BE49-F238E27FC236}">
                          <a16:creationId xmlns:a16="http://schemas.microsoft.com/office/drawing/2014/main" id="{DA7F5643-48E1-4A2D-BCAE-C259B3772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3" name="Google Shape;3475;p10">
                    <a:extLst>
                      <a:ext uri="{FF2B5EF4-FFF2-40B4-BE49-F238E27FC236}">
                        <a16:creationId xmlns:a16="http://schemas.microsoft.com/office/drawing/2014/main" id="{447F5424-67AB-467F-B250-C822764E0A17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2002" name="Google Shape;3476;p10">
                      <a:extLst>
                        <a:ext uri="{FF2B5EF4-FFF2-40B4-BE49-F238E27FC236}">
                          <a16:creationId xmlns:a16="http://schemas.microsoft.com/office/drawing/2014/main" id="{F094010B-CE02-42A4-B936-4E69C43BCF7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3" name="Google Shape;3477;p10">
                      <a:extLst>
                        <a:ext uri="{FF2B5EF4-FFF2-40B4-BE49-F238E27FC236}">
                          <a16:creationId xmlns:a16="http://schemas.microsoft.com/office/drawing/2014/main" id="{E33404BD-69A6-4433-8E74-D5FD51485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4" name="Google Shape;3478;p10">
                    <a:extLst>
                      <a:ext uri="{FF2B5EF4-FFF2-40B4-BE49-F238E27FC236}">
                        <a16:creationId xmlns:a16="http://schemas.microsoft.com/office/drawing/2014/main" id="{F48F20A9-AAF0-4DC9-9E60-D671D46B413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2000" name="Google Shape;3479;p10">
                      <a:extLst>
                        <a:ext uri="{FF2B5EF4-FFF2-40B4-BE49-F238E27FC236}">
                          <a16:creationId xmlns:a16="http://schemas.microsoft.com/office/drawing/2014/main" id="{42B672CC-20D4-479E-8FE4-0BCE2CB94B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1" name="Google Shape;3480;p10">
                      <a:extLst>
                        <a:ext uri="{FF2B5EF4-FFF2-40B4-BE49-F238E27FC236}">
                          <a16:creationId xmlns:a16="http://schemas.microsoft.com/office/drawing/2014/main" id="{010AA800-C681-4974-8AF7-DD888D84AF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5" name="Google Shape;3481;p10">
                    <a:extLst>
                      <a:ext uri="{FF2B5EF4-FFF2-40B4-BE49-F238E27FC236}">
                        <a16:creationId xmlns:a16="http://schemas.microsoft.com/office/drawing/2014/main" id="{C1657D4A-E797-4B65-94D5-D4AFF6C42E6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98" name="Google Shape;3482;p10">
                      <a:extLst>
                        <a:ext uri="{FF2B5EF4-FFF2-40B4-BE49-F238E27FC236}">
                          <a16:creationId xmlns:a16="http://schemas.microsoft.com/office/drawing/2014/main" id="{68681F8F-4436-4B64-85A2-CC63E62B74B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9" name="Google Shape;3483;p10">
                      <a:extLst>
                        <a:ext uri="{FF2B5EF4-FFF2-40B4-BE49-F238E27FC236}">
                          <a16:creationId xmlns:a16="http://schemas.microsoft.com/office/drawing/2014/main" id="{C66A07F1-673E-4523-B494-18044C994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6" name="Google Shape;3484;p10">
                    <a:extLst>
                      <a:ext uri="{FF2B5EF4-FFF2-40B4-BE49-F238E27FC236}">
                        <a16:creationId xmlns:a16="http://schemas.microsoft.com/office/drawing/2014/main" id="{8EFA2242-A624-44C4-BD74-B482244F3B44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96" name="Google Shape;3485;p10">
                      <a:extLst>
                        <a:ext uri="{FF2B5EF4-FFF2-40B4-BE49-F238E27FC236}">
                          <a16:creationId xmlns:a16="http://schemas.microsoft.com/office/drawing/2014/main" id="{B8AB488E-DC19-490A-87D9-7185F1ED696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7" name="Google Shape;3486;p10">
                      <a:extLst>
                        <a:ext uri="{FF2B5EF4-FFF2-40B4-BE49-F238E27FC236}">
                          <a16:creationId xmlns:a16="http://schemas.microsoft.com/office/drawing/2014/main" id="{C26F7B3E-778B-4A77-BB92-2033F1039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7" name="Google Shape;3487;p10">
                    <a:extLst>
                      <a:ext uri="{FF2B5EF4-FFF2-40B4-BE49-F238E27FC236}">
                        <a16:creationId xmlns:a16="http://schemas.microsoft.com/office/drawing/2014/main" id="{918D4660-085C-4DBB-8874-FA9A4938BF7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94" name="Google Shape;3488;p10">
                      <a:extLst>
                        <a:ext uri="{FF2B5EF4-FFF2-40B4-BE49-F238E27FC236}">
                          <a16:creationId xmlns:a16="http://schemas.microsoft.com/office/drawing/2014/main" id="{B85109C4-4999-4AC4-A7EF-AC5B65BC31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5" name="Google Shape;3463;p10">
                      <a:extLst>
                        <a:ext uri="{FF2B5EF4-FFF2-40B4-BE49-F238E27FC236}">
                          <a16:creationId xmlns:a16="http://schemas.microsoft.com/office/drawing/2014/main" id="{9A220B06-8CDB-4333-87FC-AC3FB82C20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8" name="Google Shape;3489;p10">
                    <a:extLst>
                      <a:ext uri="{FF2B5EF4-FFF2-40B4-BE49-F238E27FC236}">
                        <a16:creationId xmlns:a16="http://schemas.microsoft.com/office/drawing/2014/main" id="{EDEECBEF-D87D-4979-8FD5-5C4E39649B6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92" name="Google Shape;3490;p10">
                      <a:extLst>
                        <a:ext uri="{FF2B5EF4-FFF2-40B4-BE49-F238E27FC236}">
                          <a16:creationId xmlns:a16="http://schemas.microsoft.com/office/drawing/2014/main" id="{EC395E64-C5AE-48AD-BD2B-86EB9DA0490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3" name="Google Shape;3491;p10">
                      <a:extLst>
                        <a:ext uri="{FF2B5EF4-FFF2-40B4-BE49-F238E27FC236}">
                          <a16:creationId xmlns:a16="http://schemas.microsoft.com/office/drawing/2014/main" id="{D5DF11F6-DF77-4CBE-A027-DACCEE965A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89" name="Google Shape;3492;p10">
                    <a:extLst>
                      <a:ext uri="{FF2B5EF4-FFF2-40B4-BE49-F238E27FC236}">
                        <a16:creationId xmlns:a16="http://schemas.microsoft.com/office/drawing/2014/main" id="{593769D7-3232-4B6C-9813-1EF3568F9DE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90" name="Google Shape;3493;p10">
                      <a:extLst>
                        <a:ext uri="{FF2B5EF4-FFF2-40B4-BE49-F238E27FC236}">
                          <a16:creationId xmlns:a16="http://schemas.microsoft.com/office/drawing/2014/main" id="{8392FB9A-A309-4414-B451-C7B814286E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1" name="Google Shape;3464;p10">
                      <a:extLst>
                        <a:ext uri="{FF2B5EF4-FFF2-40B4-BE49-F238E27FC236}">
                          <a16:creationId xmlns:a16="http://schemas.microsoft.com/office/drawing/2014/main" id="{00AC7C30-7607-4A0B-AE89-1FA0B7FB60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41" name="Google Shape;3494;p10">
                  <a:extLst>
                    <a:ext uri="{FF2B5EF4-FFF2-40B4-BE49-F238E27FC236}">
                      <a16:creationId xmlns:a16="http://schemas.microsoft.com/office/drawing/2014/main" id="{8D3AE57E-9824-47B8-B8F8-07661B5CDE7B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395322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950" name="Google Shape;3495;p10">
                    <a:extLst>
                      <a:ext uri="{FF2B5EF4-FFF2-40B4-BE49-F238E27FC236}">
                        <a16:creationId xmlns:a16="http://schemas.microsoft.com/office/drawing/2014/main" id="{BDAEB9BF-01A3-4722-A394-7F15B9D70DE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78" name="Google Shape;3496;p10">
                      <a:extLst>
                        <a:ext uri="{FF2B5EF4-FFF2-40B4-BE49-F238E27FC236}">
                          <a16:creationId xmlns:a16="http://schemas.microsoft.com/office/drawing/2014/main" id="{921E5FE7-AB41-49A8-8827-66B7FB47917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9" name="Google Shape;3497;p10">
                      <a:extLst>
                        <a:ext uri="{FF2B5EF4-FFF2-40B4-BE49-F238E27FC236}">
                          <a16:creationId xmlns:a16="http://schemas.microsoft.com/office/drawing/2014/main" id="{9CFE3E63-7B3B-4B51-81EC-A5D234C16E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1" name="Google Shape;3498;p10">
                    <a:extLst>
                      <a:ext uri="{FF2B5EF4-FFF2-40B4-BE49-F238E27FC236}">
                        <a16:creationId xmlns:a16="http://schemas.microsoft.com/office/drawing/2014/main" id="{D5E670AA-6583-4E39-BB6D-816D45BDFE9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76" name="Google Shape;3499;p10">
                      <a:extLst>
                        <a:ext uri="{FF2B5EF4-FFF2-40B4-BE49-F238E27FC236}">
                          <a16:creationId xmlns:a16="http://schemas.microsoft.com/office/drawing/2014/main" id="{EBC2A5EC-CC9C-4AFD-B313-135DAE84E63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7" name="Google Shape;3500;p10">
                      <a:extLst>
                        <a:ext uri="{FF2B5EF4-FFF2-40B4-BE49-F238E27FC236}">
                          <a16:creationId xmlns:a16="http://schemas.microsoft.com/office/drawing/2014/main" id="{E0D1A7CB-1375-40DC-B155-1768C1EAB6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2" name="Google Shape;3501;p10">
                    <a:extLst>
                      <a:ext uri="{FF2B5EF4-FFF2-40B4-BE49-F238E27FC236}">
                        <a16:creationId xmlns:a16="http://schemas.microsoft.com/office/drawing/2014/main" id="{A6EA3678-5C59-4268-A292-5DD7C3683ADB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74" name="Google Shape;3502;p10">
                      <a:extLst>
                        <a:ext uri="{FF2B5EF4-FFF2-40B4-BE49-F238E27FC236}">
                          <a16:creationId xmlns:a16="http://schemas.microsoft.com/office/drawing/2014/main" id="{95528829-13B6-48D4-B669-DA8DD1C544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5" name="Google Shape;3503;p10">
                      <a:extLst>
                        <a:ext uri="{FF2B5EF4-FFF2-40B4-BE49-F238E27FC236}">
                          <a16:creationId xmlns:a16="http://schemas.microsoft.com/office/drawing/2014/main" id="{2B7F7817-5BA4-4ECA-9779-A12517C5A7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3" name="Google Shape;3504;p10">
                    <a:extLst>
                      <a:ext uri="{FF2B5EF4-FFF2-40B4-BE49-F238E27FC236}">
                        <a16:creationId xmlns:a16="http://schemas.microsoft.com/office/drawing/2014/main" id="{79A13A61-52DB-4F3A-9282-0FFEAF75618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72" name="Google Shape;3505;p10">
                      <a:extLst>
                        <a:ext uri="{FF2B5EF4-FFF2-40B4-BE49-F238E27FC236}">
                          <a16:creationId xmlns:a16="http://schemas.microsoft.com/office/drawing/2014/main" id="{8DDEA6A0-9499-4757-97C8-AC7E8BB9E8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3" name="Google Shape;3506;p10">
                      <a:extLst>
                        <a:ext uri="{FF2B5EF4-FFF2-40B4-BE49-F238E27FC236}">
                          <a16:creationId xmlns:a16="http://schemas.microsoft.com/office/drawing/2014/main" id="{C8C1A603-5561-417D-98E4-5349E8293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4" name="Google Shape;3507;p10">
                    <a:extLst>
                      <a:ext uri="{FF2B5EF4-FFF2-40B4-BE49-F238E27FC236}">
                        <a16:creationId xmlns:a16="http://schemas.microsoft.com/office/drawing/2014/main" id="{CA1B4D9E-564C-4C69-8A9D-25FF9A9A7A9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70" name="Google Shape;3508;p10">
                      <a:extLst>
                        <a:ext uri="{FF2B5EF4-FFF2-40B4-BE49-F238E27FC236}">
                          <a16:creationId xmlns:a16="http://schemas.microsoft.com/office/drawing/2014/main" id="{30E84787-495C-46E4-90AF-21FE488DC96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71" name="Google Shape;3509;p10">
                      <a:extLst>
                        <a:ext uri="{FF2B5EF4-FFF2-40B4-BE49-F238E27FC236}">
                          <a16:creationId xmlns:a16="http://schemas.microsoft.com/office/drawing/2014/main" id="{304AF254-A5F8-4CFB-A7BD-D75DEE964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5" name="Google Shape;3510;p10">
                    <a:extLst>
                      <a:ext uri="{FF2B5EF4-FFF2-40B4-BE49-F238E27FC236}">
                        <a16:creationId xmlns:a16="http://schemas.microsoft.com/office/drawing/2014/main" id="{5A54305D-9971-4A11-9EE7-A27B516CC08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68" name="Google Shape;3511;p10">
                      <a:extLst>
                        <a:ext uri="{FF2B5EF4-FFF2-40B4-BE49-F238E27FC236}">
                          <a16:creationId xmlns:a16="http://schemas.microsoft.com/office/drawing/2014/main" id="{0421492D-C630-457D-B647-9E3B9F05EA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9" name="Google Shape;3512;p10">
                      <a:extLst>
                        <a:ext uri="{FF2B5EF4-FFF2-40B4-BE49-F238E27FC236}">
                          <a16:creationId xmlns:a16="http://schemas.microsoft.com/office/drawing/2014/main" id="{60F49894-EF0E-409F-9E6F-614223AE9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6" name="Google Shape;3513;p10">
                    <a:extLst>
                      <a:ext uri="{FF2B5EF4-FFF2-40B4-BE49-F238E27FC236}">
                        <a16:creationId xmlns:a16="http://schemas.microsoft.com/office/drawing/2014/main" id="{DB548317-DD37-480A-ABE0-FEB83E46F6F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66" name="Google Shape;3514;p10">
                      <a:extLst>
                        <a:ext uri="{FF2B5EF4-FFF2-40B4-BE49-F238E27FC236}">
                          <a16:creationId xmlns:a16="http://schemas.microsoft.com/office/drawing/2014/main" id="{B2BC990D-01F6-4846-A998-7014FB0592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7" name="Google Shape;3515;p10">
                      <a:extLst>
                        <a:ext uri="{FF2B5EF4-FFF2-40B4-BE49-F238E27FC236}">
                          <a16:creationId xmlns:a16="http://schemas.microsoft.com/office/drawing/2014/main" id="{A4198757-23C3-4A1E-85AC-61FAA5BCD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7" name="Google Shape;3516;p10">
                    <a:extLst>
                      <a:ext uri="{FF2B5EF4-FFF2-40B4-BE49-F238E27FC236}">
                        <a16:creationId xmlns:a16="http://schemas.microsoft.com/office/drawing/2014/main" id="{8FB27821-FFF4-445B-87EB-D29A97399CF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64" name="Google Shape;3517;p10">
                      <a:extLst>
                        <a:ext uri="{FF2B5EF4-FFF2-40B4-BE49-F238E27FC236}">
                          <a16:creationId xmlns:a16="http://schemas.microsoft.com/office/drawing/2014/main" id="{11E81AD9-2192-415B-859B-09A76AD623C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5" name="Google Shape;3461;p10">
                      <a:extLst>
                        <a:ext uri="{FF2B5EF4-FFF2-40B4-BE49-F238E27FC236}">
                          <a16:creationId xmlns:a16="http://schemas.microsoft.com/office/drawing/2014/main" id="{5FE60790-DD4B-4743-9AC4-C835A7C89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8" name="Google Shape;3518;p10">
                    <a:extLst>
                      <a:ext uri="{FF2B5EF4-FFF2-40B4-BE49-F238E27FC236}">
                        <a16:creationId xmlns:a16="http://schemas.microsoft.com/office/drawing/2014/main" id="{8DA7D84C-48EE-45EA-9540-2EE8FE9B9338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62" name="Google Shape;3519;p10">
                      <a:extLst>
                        <a:ext uri="{FF2B5EF4-FFF2-40B4-BE49-F238E27FC236}">
                          <a16:creationId xmlns:a16="http://schemas.microsoft.com/office/drawing/2014/main" id="{47DAB832-91BF-4478-9152-EDF6DDC1BEF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3" name="Google Shape;3520;p10">
                      <a:extLst>
                        <a:ext uri="{FF2B5EF4-FFF2-40B4-BE49-F238E27FC236}">
                          <a16:creationId xmlns:a16="http://schemas.microsoft.com/office/drawing/2014/main" id="{654C3CC2-369D-4478-B0B7-F5D7B8B4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59" name="Google Shape;3521;p10">
                    <a:extLst>
                      <a:ext uri="{FF2B5EF4-FFF2-40B4-BE49-F238E27FC236}">
                        <a16:creationId xmlns:a16="http://schemas.microsoft.com/office/drawing/2014/main" id="{48F48EB6-24D6-4AF5-8700-06DDF6F0BAD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60" name="Google Shape;3522;p10">
                      <a:extLst>
                        <a:ext uri="{FF2B5EF4-FFF2-40B4-BE49-F238E27FC236}">
                          <a16:creationId xmlns:a16="http://schemas.microsoft.com/office/drawing/2014/main" id="{C76599A2-3FB2-4DF8-995C-59964598568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61" name="Google Shape;3460;p10">
                      <a:extLst>
                        <a:ext uri="{FF2B5EF4-FFF2-40B4-BE49-F238E27FC236}">
                          <a16:creationId xmlns:a16="http://schemas.microsoft.com/office/drawing/2014/main" id="{F0B447F0-110B-47FC-A461-B411682C0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cxnSp>
              <p:nvCxnSpPr>
                <p:cNvPr id="1642" name="Google Shape;3523;p10">
                  <a:extLst>
                    <a:ext uri="{FF2B5EF4-FFF2-40B4-BE49-F238E27FC236}">
                      <a16:creationId xmlns:a16="http://schemas.microsoft.com/office/drawing/2014/main" id="{2002FEB1-86DA-46E0-BAF2-D94B7FABD948}"/>
                    </a:ext>
                  </a:extLst>
                </p:cNvPr>
                <p:cNvCxnSpPr>
                  <a:cxnSpLocks/>
                  <a:stCxn id="1901" idx="4"/>
                  <a:endCxn id="1905" idx="4"/>
                </p:cNvCxnSpPr>
                <p:nvPr/>
              </p:nvCxnSpPr>
              <p:spPr>
                <a:xfrm rot="10800000">
                  <a:off x="2010876" y="2008305"/>
                  <a:ext cx="0" cy="291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43" name="Google Shape;3526;p10">
                  <a:extLst>
                    <a:ext uri="{FF2B5EF4-FFF2-40B4-BE49-F238E27FC236}">
                      <a16:creationId xmlns:a16="http://schemas.microsoft.com/office/drawing/2014/main" id="{93ACEA83-3169-46E4-86D6-AA601C6CD525}"/>
                    </a:ext>
                  </a:extLst>
                </p:cNvPr>
                <p:cNvCxnSpPr>
                  <a:cxnSpLocks/>
                  <a:stCxn id="1935" idx="4"/>
                  <a:endCxn id="1931" idx="0"/>
                </p:cNvCxnSpPr>
                <p:nvPr/>
              </p:nvCxnSpPr>
              <p:spPr>
                <a:xfrm rot="10800000">
                  <a:off x="1730438" y="1882911"/>
                  <a:ext cx="0" cy="284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44" name="Google Shape;3529;p10">
                  <a:extLst>
                    <a:ext uri="{FF2B5EF4-FFF2-40B4-BE49-F238E27FC236}">
                      <a16:creationId xmlns:a16="http://schemas.microsoft.com/office/drawing/2014/main" id="{07071498-41FB-46E8-83C5-110657F9F33B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666002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920" name="Google Shape;3530;p10">
                    <a:extLst>
                      <a:ext uri="{FF2B5EF4-FFF2-40B4-BE49-F238E27FC236}">
                        <a16:creationId xmlns:a16="http://schemas.microsoft.com/office/drawing/2014/main" id="{7E73C953-BB92-497C-AAAA-78CC21F25EA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48" name="Google Shape;3531;p10">
                      <a:extLst>
                        <a:ext uri="{FF2B5EF4-FFF2-40B4-BE49-F238E27FC236}">
                          <a16:creationId xmlns:a16="http://schemas.microsoft.com/office/drawing/2014/main" id="{3D620B26-6BC0-45FE-9319-713A05980F4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9" name="Google Shape;3532;p10">
                      <a:extLst>
                        <a:ext uri="{FF2B5EF4-FFF2-40B4-BE49-F238E27FC236}">
                          <a16:creationId xmlns:a16="http://schemas.microsoft.com/office/drawing/2014/main" id="{57F855BE-5438-44CD-95A9-549A02844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1" name="Google Shape;3533;p10">
                    <a:extLst>
                      <a:ext uri="{FF2B5EF4-FFF2-40B4-BE49-F238E27FC236}">
                        <a16:creationId xmlns:a16="http://schemas.microsoft.com/office/drawing/2014/main" id="{A5FF6D04-E06C-4135-8C00-01BF7BED6F1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46" name="Google Shape;3534;p10">
                      <a:extLst>
                        <a:ext uri="{FF2B5EF4-FFF2-40B4-BE49-F238E27FC236}">
                          <a16:creationId xmlns:a16="http://schemas.microsoft.com/office/drawing/2014/main" id="{0A78C4E3-CD27-4E02-9085-262C9AC1DA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7" name="Google Shape;3535;p10">
                      <a:extLst>
                        <a:ext uri="{FF2B5EF4-FFF2-40B4-BE49-F238E27FC236}">
                          <a16:creationId xmlns:a16="http://schemas.microsoft.com/office/drawing/2014/main" id="{8FB7BC49-776E-4266-9E8F-42BECCC2B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2" name="Google Shape;3536;p10">
                    <a:extLst>
                      <a:ext uri="{FF2B5EF4-FFF2-40B4-BE49-F238E27FC236}">
                        <a16:creationId xmlns:a16="http://schemas.microsoft.com/office/drawing/2014/main" id="{13B08BA8-049A-4C8C-9AC8-34E3C1D13FBE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44" name="Google Shape;3537;p10">
                      <a:extLst>
                        <a:ext uri="{FF2B5EF4-FFF2-40B4-BE49-F238E27FC236}">
                          <a16:creationId xmlns:a16="http://schemas.microsoft.com/office/drawing/2014/main" id="{026733A0-B15D-4A6E-87C2-55409267E1D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5" name="Google Shape;3538;p10">
                      <a:extLst>
                        <a:ext uri="{FF2B5EF4-FFF2-40B4-BE49-F238E27FC236}">
                          <a16:creationId xmlns:a16="http://schemas.microsoft.com/office/drawing/2014/main" id="{D4411AED-E2A2-4572-B3B2-AC553AB64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3" name="Google Shape;3539;p10">
                    <a:extLst>
                      <a:ext uri="{FF2B5EF4-FFF2-40B4-BE49-F238E27FC236}">
                        <a16:creationId xmlns:a16="http://schemas.microsoft.com/office/drawing/2014/main" id="{0D1CF8A0-4DC1-429D-9842-F25A10AE7E0B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42" name="Google Shape;3540;p10">
                      <a:extLst>
                        <a:ext uri="{FF2B5EF4-FFF2-40B4-BE49-F238E27FC236}">
                          <a16:creationId xmlns:a16="http://schemas.microsoft.com/office/drawing/2014/main" id="{2BF3D579-92CE-4AF4-8B12-D39A15E3401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3" name="Google Shape;3541;p10">
                      <a:extLst>
                        <a:ext uri="{FF2B5EF4-FFF2-40B4-BE49-F238E27FC236}">
                          <a16:creationId xmlns:a16="http://schemas.microsoft.com/office/drawing/2014/main" id="{4A0D82DA-6770-415A-89D0-062F183E4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4" name="Google Shape;3542;p10">
                    <a:extLst>
                      <a:ext uri="{FF2B5EF4-FFF2-40B4-BE49-F238E27FC236}">
                        <a16:creationId xmlns:a16="http://schemas.microsoft.com/office/drawing/2014/main" id="{C9EB69AA-BA02-475C-AF70-3A988C6F237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40" name="Google Shape;3543;p10">
                      <a:extLst>
                        <a:ext uri="{FF2B5EF4-FFF2-40B4-BE49-F238E27FC236}">
                          <a16:creationId xmlns:a16="http://schemas.microsoft.com/office/drawing/2014/main" id="{AD25764A-7D74-4993-B960-CB674A0BA10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41" name="Google Shape;3544;p10">
                      <a:extLst>
                        <a:ext uri="{FF2B5EF4-FFF2-40B4-BE49-F238E27FC236}">
                          <a16:creationId xmlns:a16="http://schemas.microsoft.com/office/drawing/2014/main" id="{BB550999-8B36-46C2-BB26-ADDD5B0E7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5" name="Google Shape;3545;p10">
                    <a:extLst>
                      <a:ext uri="{FF2B5EF4-FFF2-40B4-BE49-F238E27FC236}">
                        <a16:creationId xmlns:a16="http://schemas.microsoft.com/office/drawing/2014/main" id="{BBA729A4-5D3D-45E2-8F4B-451A2D40CD72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38" name="Google Shape;3546;p10">
                      <a:extLst>
                        <a:ext uri="{FF2B5EF4-FFF2-40B4-BE49-F238E27FC236}">
                          <a16:creationId xmlns:a16="http://schemas.microsoft.com/office/drawing/2014/main" id="{EA13100F-BD22-43B1-A4F0-EEFEE373944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9" name="Google Shape;3547;p10">
                      <a:extLst>
                        <a:ext uri="{FF2B5EF4-FFF2-40B4-BE49-F238E27FC236}">
                          <a16:creationId xmlns:a16="http://schemas.microsoft.com/office/drawing/2014/main" id="{54478FEA-919D-49B1-B8B5-760B3D009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6" name="Google Shape;3548;p10">
                    <a:extLst>
                      <a:ext uri="{FF2B5EF4-FFF2-40B4-BE49-F238E27FC236}">
                        <a16:creationId xmlns:a16="http://schemas.microsoft.com/office/drawing/2014/main" id="{2E4FC956-ED58-4E24-9DBB-3C813779CF03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36" name="Google Shape;3549;p10">
                      <a:extLst>
                        <a:ext uri="{FF2B5EF4-FFF2-40B4-BE49-F238E27FC236}">
                          <a16:creationId xmlns:a16="http://schemas.microsoft.com/office/drawing/2014/main" id="{C3F76998-3145-4A71-B018-19C0C7A0EDB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7" name="Google Shape;3550;p10">
                      <a:extLst>
                        <a:ext uri="{FF2B5EF4-FFF2-40B4-BE49-F238E27FC236}">
                          <a16:creationId xmlns:a16="http://schemas.microsoft.com/office/drawing/2014/main" id="{B9987CEE-D53A-44FB-89A5-EFD6BCA176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7" name="Google Shape;3551;p10">
                    <a:extLst>
                      <a:ext uri="{FF2B5EF4-FFF2-40B4-BE49-F238E27FC236}">
                        <a16:creationId xmlns:a16="http://schemas.microsoft.com/office/drawing/2014/main" id="{6E045B1F-80D7-4BEB-AE87-E3B1717F74A4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34" name="Google Shape;3552;p10">
                      <a:extLst>
                        <a:ext uri="{FF2B5EF4-FFF2-40B4-BE49-F238E27FC236}">
                          <a16:creationId xmlns:a16="http://schemas.microsoft.com/office/drawing/2014/main" id="{345303A6-E84C-41CB-9513-0415FFF06BE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5" name="Google Shape;3527;p10">
                      <a:extLst>
                        <a:ext uri="{FF2B5EF4-FFF2-40B4-BE49-F238E27FC236}">
                          <a16:creationId xmlns:a16="http://schemas.microsoft.com/office/drawing/2014/main" id="{E1340C41-FF06-44F1-9E69-AC58C5B3F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8" name="Google Shape;3553;p10">
                    <a:extLst>
                      <a:ext uri="{FF2B5EF4-FFF2-40B4-BE49-F238E27FC236}">
                        <a16:creationId xmlns:a16="http://schemas.microsoft.com/office/drawing/2014/main" id="{2FADDE0E-B3D2-4B88-A412-C3086EFD864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32" name="Google Shape;3554;p10">
                      <a:extLst>
                        <a:ext uri="{FF2B5EF4-FFF2-40B4-BE49-F238E27FC236}">
                          <a16:creationId xmlns:a16="http://schemas.microsoft.com/office/drawing/2014/main" id="{ECF2C0B6-B443-4F4A-8E40-ED5811FDBE4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3" name="Google Shape;3555;p10">
                      <a:extLst>
                        <a:ext uri="{FF2B5EF4-FFF2-40B4-BE49-F238E27FC236}">
                          <a16:creationId xmlns:a16="http://schemas.microsoft.com/office/drawing/2014/main" id="{BDE70555-65CF-4E75-BDDA-9A62B0795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929" name="Google Shape;3556;p10">
                    <a:extLst>
                      <a:ext uri="{FF2B5EF4-FFF2-40B4-BE49-F238E27FC236}">
                        <a16:creationId xmlns:a16="http://schemas.microsoft.com/office/drawing/2014/main" id="{EB2732A3-F2DC-4969-8932-1B68DF21357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30" name="Google Shape;3557;p10">
                      <a:extLst>
                        <a:ext uri="{FF2B5EF4-FFF2-40B4-BE49-F238E27FC236}">
                          <a16:creationId xmlns:a16="http://schemas.microsoft.com/office/drawing/2014/main" id="{F5DFF01A-1173-4810-A1DF-A3766260D67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1" name="Google Shape;3528;p10">
                      <a:extLst>
                        <a:ext uri="{FF2B5EF4-FFF2-40B4-BE49-F238E27FC236}">
                          <a16:creationId xmlns:a16="http://schemas.microsoft.com/office/drawing/2014/main" id="{F8F17593-83F6-4EBE-AD53-C56CEC8C2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45" name="Google Shape;3558;p10">
                  <a:extLst>
                    <a:ext uri="{FF2B5EF4-FFF2-40B4-BE49-F238E27FC236}">
                      <a16:creationId xmlns:a16="http://schemas.microsoft.com/office/drawing/2014/main" id="{CEAF0BEB-CF94-4E2C-A115-D87F10F11510}"/>
                    </a:ext>
                  </a:extLst>
                </p:cNvPr>
                <p:cNvGrpSpPr/>
                <p:nvPr/>
              </p:nvGrpSpPr>
              <p:grpSpPr>
                <a:xfrm>
                  <a:off x="1946440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890" name="Google Shape;3559;p10">
                    <a:extLst>
                      <a:ext uri="{FF2B5EF4-FFF2-40B4-BE49-F238E27FC236}">
                        <a16:creationId xmlns:a16="http://schemas.microsoft.com/office/drawing/2014/main" id="{F2AE76D1-284E-4C43-87B7-40786B4B105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18" name="Google Shape;3560;p10">
                      <a:extLst>
                        <a:ext uri="{FF2B5EF4-FFF2-40B4-BE49-F238E27FC236}">
                          <a16:creationId xmlns:a16="http://schemas.microsoft.com/office/drawing/2014/main" id="{A6AC63AE-06A5-4348-8A03-E2566DF095F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9" name="Google Shape;3561;p10">
                      <a:extLst>
                        <a:ext uri="{FF2B5EF4-FFF2-40B4-BE49-F238E27FC236}">
                          <a16:creationId xmlns:a16="http://schemas.microsoft.com/office/drawing/2014/main" id="{56271331-9217-4865-B7FF-7CD60E7BD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1" name="Google Shape;3562;p10">
                    <a:extLst>
                      <a:ext uri="{FF2B5EF4-FFF2-40B4-BE49-F238E27FC236}">
                        <a16:creationId xmlns:a16="http://schemas.microsoft.com/office/drawing/2014/main" id="{397F7122-42E3-46C4-9755-9723D162B63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16" name="Google Shape;3563;p10">
                      <a:extLst>
                        <a:ext uri="{FF2B5EF4-FFF2-40B4-BE49-F238E27FC236}">
                          <a16:creationId xmlns:a16="http://schemas.microsoft.com/office/drawing/2014/main" id="{2952F5B0-2C32-4D8E-9B12-77300B49CCA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7" name="Google Shape;3564;p10">
                      <a:extLst>
                        <a:ext uri="{FF2B5EF4-FFF2-40B4-BE49-F238E27FC236}">
                          <a16:creationId xmlns:a16="http://schemas.microsoft.com/office/drawing/2014/main" id="{ECE29435-EFE4-4AA3-8E1C-B2BD80478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2" name="Google Shape;3565;p10">
                    <a:extLst>
                      <a:ext uri="{FF2B5EF4-FFF2-40B4-BE49-F238E27FC236}">
                        <a16:creationId xmlns:a16="http://schemas.microsoft.com/office/drawing/2014/main" id="{372356CE-9C20-4739-913E-BDC29D34734D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14" name="Google Shape;3566;p10">
                      <a:extLst>
                        <a:ext uri="{FF2B5EF4-FFF2-40B4-BE49-F238E27FC236}">
                          <a16:creationId xmlns:a16="http://schemas.microsoft.com/office/drawing/2014/main" id="{7C462347-45CD-493A-A9B2-2F20A6E214B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5" name="Google Shape;3567;p10">
                      <a:extLst>
                        <a:ext uri="{FF2B5EF4-FFF2-40B4-BE49-F238E27FC236}">
                          <a16:creationId xmlns:a16="http://schemas.microsoft.com/office/drawing/2014/main" id="{3E4BC8A9-97E8-4563-863F-1947311B1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3" name="Google Shape;3568;p10">
                    <a:extLst>
                      <a:ext uri="{FF2B5EF4-FFF2-40B4-BE49-F238E27FC236}">
                        <a16:creationId xmlns:a16="http://schemas.microsoft.com/office/drawing/2014/main" id="{31670741-1B4B-4D42-A7EC-36F0FBD5ADF3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12" name="Google Shape;3569;p10">
                      <a:extLst>
                        <a:ext uri="{FF2B5EF4-FFF2-40B4-BE49-F238E27FC236}">
                          <a16:creationId xmlns:a16="http://schemas.microsoft.com/office/drawing/2014/main" id="{1E94BF18-6F95-488D-8760-53C71B22F7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3" name="Google Shape;3570;p10">
                      <a:extLst>
                        <a:ext uri="{FF2B5EF4-FFF2-40B4-BE49-F238E27FC236}">
                          <a16:creationId xmlns:a16="http://schemas.microsoft.com/office/drawing/2014/main" id="{42ACB411-20DC-4F38-8E0E-3D98736D34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4" name="Google Shape;3571;p10">
                    <a:extLst>
                      <a:ext uri="{FF2B5EF4-FFF2-40B4-BE49-F238E27FC236}">
                        <a16:creationId xmlns:a16="http://schemas.microsoft.com/office/drawing/2014/main" id="{4B4882D4-9624-4968-B27A-00586930EE9F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10" name="Google Shape;3572;p10">
                      <a:extLst>
                        <a:ext uri="{FF2B5EF4-FFF2-40B4-BE49-F238E27FC236}">
                          <a16:creationId xmlns:a16="http://schemas.microsoft.com/office/drawing/2014/main" id="{ED40A1EA-9CC6-43A3-B118-DF475292884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1" name="Google Shape;3573;p10">
                      <a:extLst>
                        <a:ext uri="{FF2B5EF4-FFF2-40B4-BE49-F238E27FC236}">
                          <a16:creationId xmlns:a16="http://schemas.microsoft.com/office/drawing/2014/main" id="{E2A8CC6D-E6A1-4863-A637-C9C7EA9EE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5" name="Google Shape;3574;p10">
                    <a:extLst>
                      <a:ext uri="{FF2B5EF4-FFF2-40B4-BE49-F238E27FC236}">
                        <a16:creationId xmlns:a16="http://schemas.microsoft.com/office/drawing/2014/main" id="{0389C7A1-0B89-4F3A-80B6-27AAFC4343CF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08" name="Google Shape;3575;p10">
                      <a:extLst>
                        <a:ext uri="{FF2B5EF4-FFF2-40B4-BE49-F238E27FC236}">
                          <a16:creationId xmlns:a16="http://schemas.microsoft.com/office/drawing/2014/main" id="{541CD5A4-DBBD-4320-88AE-75CD9116B2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9" name="Google Shape;3576;p10">
                      <a:extLst>
                        <a:ext uri="{FF2B5EF4-FFF2-40B4-BE49-F238E27FC236}">
                          <a16:creationId xmlns:a16="http://schemas.microsoft.com/office/drawing/2014/main" id="{15A8DD58-BB93-40AA-8164-027E3CAE1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6" name="Google Shape;3577;p10">
                    <a:extLst>
                      <a:ext uri="{FF2B5EF4-FFF2-40B4-BE49-F238E27FC236}">
                        <a16:creationId xmlns:a16="http://schemas.microsoft.com/office/drawing/2014/main" id="{322689FD-484D-4E35-9AA5-2E066B41AFBF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06" name="Google Shape;3578;p10">
                      <a:extLst>
                        <a:ext uri="{FF2B5EF4-FFF2-40B4-BE49-F238E27FC236}">
                          <a16:creationId xmlns:a16="http://schemas.microsoft.com/office/drawing/2014/main" id="{3FD7D641-231E-493B-B653-062C2193BFA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7" name="Google Shape;3579;p10">
                      <a:extLst>
                        <a:ext uri="{FF2B5EF4-FFF2-40B4-BE49-F238E27FC236}">
                          <a16:creationId xmlns:a16="http://schemas.microsoft.com/office/drawing/2014/main" id="{30DE6B82-8917-4A46-8CA1-AFD3AF25C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7" name="Google Shape;3580;p10">
                    <a:extLst>
                      <a:ext uri="{FF2B5EF4-FFF2-40B4-BE49-F238E27FC236}">
                        <a16:creationId xmlns:a16="http://schemas.microsoft.com/office/drawing/2014/main" id="{C7EF3AB5-D5C7-4ECB-83E2-730A5EDE973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04" name="Google Shape;3581;p10">
                      <a:extLst>
                        <a:ext uri="{FF2B5EF4-FFF2-40B4-BE49-F238E27FC236}">
                          <a16:creationId xmlns:a16="http://schemas.microsoft.com/office/drawing/2014/main" id="{328B70DF-CB1A-47BE-B151-6CA3186EF75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5" name="Google Shape;3525;p10">
                      <a:extLst>
                        <a:ext uri="{FF2B5EF4-FFF2-40B4-BE49-F238E27FC236}">
                          <a16:creationId xmlns:a16="http://schemas.microsoft.com/office/drawing/2014/main" id="{C11D094B-F639-4055-B429-A1122D859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8" name="Google Shape;3582;p10">
                    <a:extLst>
                      <a:ext uri="{FF2B5EF4-FFF2-40B4-BE49-F238E27FC236}">
                        <a16:creationId xmlns:a16="http://schemas.microsoft.com/office/drawing/2014/main" id="{4B54E808-AD26-4D30-A8E6-EF6134C8D32B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02" name="Google Shape;3583;p10">
                      <a:extLst>
                        <a:ext uri="{FF2B5EF4-FFF2-40B4-BE49-F238E27FC236}">
                          <a16:creationId xmlns:a16="http://schemas.microsoft.com/office/drawing/2014/main" id="{4A396E44-85F4-40ED-BC05-2B759378740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3" name="Google Shape;3584;p10">
                      <a:extLst>
                        <a:ext uri="{FF2B5EF4-FFF2-40B4-BE49-F238E27FC236}">
                          <a16:creationId xmlns:a16="http://schemas.microsoft.com/office/drawing/2014/main" id="{223A2BD4-9ACB-4849-9B67-8C88AC982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99" name="Google Shape;3585;p10">
                    <a:extLst>
                      <a:ext uri="{FF2B5EF4-FFF2-40B4-BE49-F238E27FC236}">
                        <a16:creationId xmlns:a16="http://schemas.microsoft.com/office/drawing/2014/main" id="{1529A792-32A8-4822-AF93-B151177FBAA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900" name="Google Shape;3586;p10">
                      <a:extLst>
                        <a:ext uri="{FF2B5EF4-FFF2-40B4-BE49-F238E27FC236}">
                          <a16:creationId xmlns:a16="http://schemas.microsoft.com/office/drawing/2014/main" id="{012CF991-B0A4-41C1-A031-9344053D309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01" name="Google Shape;3524;p10">
                      <a:extLst>
                        <a:ext uri="{FF2B5EF4-FFF2-40B4-BE49-F238E27FC236}">
                          <a16:creationId xmlns:a16="http://schemas.microsoft.com/office/drawing/2014/main" id="{1821F8ED-4AB9-40DF-89E3-ED0A8260F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cxnSp>
              <p:nvCxnSpPr>
                <p:cNvPr id="1646" name="Google Shape;3587;p10">
                  <a:extLst>
                    <a:ext uri="{FF2B5EF4-FFF2-40B4-BE49-F238E27FC236}">
                      <a16:creationId xmlns:a16="http://schemas.microsoft.com/office/drawing/2014/main" id="{C6074201-2B31-4F37-8414-0CBB2F2B5040}"/>
                    </a:ext>
                  </a:extLst>
                </p:cNvPr>
                <p:cNvCxnSpPr>
                  <a:cxnSpLocks/>
                  <a:stCxn id="1841" idx="4"/>
                  <a:endCxn id="1845" idx="4"/>
                </p:cNvCxnSpPr>
                <p:nvPr/>
              </p:nvCxnSpPr>
              <p:spPr>
                <a:xfrm>
                  <a:off x="2561994" y="1811541"/>
                  <a:ext cx="0" cy="291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47" name="Google Shape;3590;p10">
                  <a:extLst>
                    <a:ext uri="{FF2B5EF4-FFF2-40B4-BE49-F238E27FC236}">
                      <a16:creationId xmlns:a16="http://schemas.microsoft.com/office/drawing/2014/main" id="{C56ED851-AE5A-4553-9FEB-652DD047D30F}"/>
                    </a:ext>
                  </a:extLst>
                </p:cNvPr>
                <p:cNvCxnSpPr>
                  <a:cxnSpLocks/>
                  <a:stCxn id="1875" idx="4"/>
                  <a:endCxn id="1871" idx="0"/>
                </p:cNvCxnSpPr>
                <p:nvPr/>
              </p:nvCxnSpPr>
              <p:spPr>
                <a:xfrm>
                  <a:off x="2281556" y="2008335"/>
                  <a:ext cx="0" cy="284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48" name="Google Shape;3593;p10">
                  <a:extLst>
                    <a:ext uri="{FF2B5EF4-FFF2-40B4-BE49-F238E27FC236}">
                      <a16:creationId xmlns:a16="http://schemas.microsoft.com/office/drawing/2014/main" id="{5E2BFC2A-10DC-4614-A16C-A687B36DE881}"/>
                    </a:ext>
                  </a:extLst>
                </p:cNvPr>
                <p:cNvGrpSpPr/>
                <p:nvPr/>
              </p:nvGrpSpPr>
              <p:grpSpPr>
                <a:xfrm>
                  <a:off x="2217120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860" name="Google Shape;3594;p10">
                    <a:extLst>
                      <a:ext uri="{FF2B5EF4-FFF2-40B4-BE49-F238E27FC236}">
                        <a16:creationId xmlns:a16="http://schemas.microsoft.com/office/drawing/2014/main" id="{558EDBF3-257D-4AD5-8E81-666CC7EEE21F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88" name="Google Shape;3595;p10">
                      <a:extLst>
                        <a:ext uri="{FF2B5EF4-FFF2-40B4-BE49-F238E27FC236}">
                          <a16:creationId xmlns:a16="http://schemas.microsoft.com/office/drawing/2014/main" id="{FE4095B3-6B95-4BE7-8E1C-A3B381A7FE1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9" name="Google Shape;3596;p10">
                      <a:extLst>
                        <a:ext uri="{FF2B5EF4-FFF2-40B4-BE49-F238E27FC236}">
                          <a16:creationId xmlns:a16="http://schemas.microsoft.com/office/drawing/2014/main" id="{0079273C-0B95-4268-B190-415CA6CA8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1" name="Google Shape;3597;p10">
                    <a:extLst>
                      <a:ext uri="{FF2B5EF4-FFF2-40B4-BE49-F238E27FC236}">
                        <a16:creationId xmlns:a16="http://schemas.microsoft.com/office/drawing/2014/main" id="{A5C4C61B-6F15-4862-BAC8-B8B314C30EA3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86" name="Google Shape;3598;p10">
                      <a:extLst>
                        <a:ext uri="{FF2B5EF4-FFF2-40B4-BE49-F238E27FC236}">
                          <a16:creationId xmlns:a16="http://schemas.microsoft.com/office/drawing/2014/main" id="{F5EEEAE7-0E7D-46BD-8989-CE58007C857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7" name="Google Shape;3599;p10">
                      <a:extLst>
                        <a:ext uri="{FF2B5EF4-FFF2-40B4-BE49-F238E27FC236}">
                          <a16:creationId xmlns:a16="http://schemas.microsoft.com/office/drawing/2014/main" id="{9F6B06D3-1704-473D-A994-0C5E7B942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2" name="Google Shape;3600;p10">
                    <a:extLst>
                      <a:ext uri="{FF2B5EF4-FFF2-40B4-BE49-F238E27FC236}">
                        <a16:creationId xmlns:a16="http://schemas.microsoft.com/office/drawing/2014/main" id="{BDA1A9A8-8631-495C-8FC4-AB7525F7C06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84" name="Google Shape;3601;p10">
                      <a:extLst>
                        <a:ext uri="{FF2B5EF4-FFF2-40B4-BE49-F238E27FC236}">
                          <a16:creationId xmlns:a16="http://schemas.microsoft.com/office/drawing/2014/main" id="{D7DF7707-A89E-4EA3-A827-06C0DCC0E24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5" name="Google Shape;3602;p10">
                      <a:extLst>
                        <a:ext uri="{FF2B5EF4-FFF2-40B4-BE49-F238E27FC236}">
                          <a16:creationId xmlns:a16="http://schemas.microsoft.com/office/drawing/2014/main" id="{3496DF4C-0A5C-4F00-9400-56BB9256A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3" name="Google Shape;3603;p10">
                    <a:extLst>
                      <a:ext uri="{FF2B5EF4-FFF2-40B4-BE49-F238E27FC236}">
                        <a16:creationId xmlns:a16="http://schemas.microsoft.com/office/drawing/2014/main" id="{8755F431-2267-4714-8C09-AE09A0CF14C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82" name="Google Shape;3604;p10">
                      <a:extLst>
                        <a:ext uri="{FF2B5EF4-FFF2-40B4-BE49-F238E27FC236}">
                          <a16:creationId xmlns:a16="http://schemas.microsoft.com/office/drawing/2014/main" id="{EB0F50F3-23D7-4D4F-A429-76916C782D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3" name="Google Shape;3605;p10">
                      <a:extLst>
                        <a:ext uri="{FF2B5EF4-FFF2-40B4-BE49-F238E27FC236}">
                          <a16:creationId xmlns:a16="http://schemas.microsoft.com/office/drawing/2014/main" id="{5E324508-4E6B-4C3F-94BD-127CF32C8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4" name="Google Shape;3606;p10">
                    <a:extLst>
                      <a:ext uri="{FF2B5EF4-FFF2-40B4-BE49-F238E27FC236}">
                        <a16:creationId xmlns:a16="http://schemas.microsoft.com/office/drawing/2014/main" id="{2B163D54-B0E3-4E3A-A827-272455560FD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80" name="Google Shape;3607;p10">
                      <a:extLst>
                        <a:ext uri="{FF2B5EF4-FFF2-40B4-BE49-F238E27FC236}">
                          <a16:creationId xmlns:a16="http://schemas.microsoft.com/office/drawing/2014/main" id="{33651B59-0012-4EBE-8051-EFE6715591D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1" name="Google Shape;3608;p10">
                      <a:extLst>
                        <a:ext uri="{FF2B5EF4-FFF2-40B4-BE49-F238E27FC236}">
                          <a16:creationId xmlns:a16="http://schemas.microsoft.com/office/drawing/2014/main" id="{03E3DBAC-DFAB-4A0A-80F1-8E3985500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5" name="Google Shape;3609;p10">
                    <a:extLst>
                      <a:ext uri="{FF2B5EF4-FFF2-40B4-BE49-F238E27FC236}">
                        <a16:creationId xmlns:a16="http://schemas.microsoft.com/office/drawing/2014/main" id="{5A0B5087-14B5-49F8-AAF2-62B9462111BE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78" name="Google Shape;3610;p10">
                      <a:extLst>
                        <a:ext uri="{FF2B5EF4-FFF2-40B4-BE49-F238E27FC236}">
                          <a16:creationId xmlns:a16="http://schemas.microsoft.com/office/drawing/2014/main" id="{4272F395-AE99-406C-84CA-E1359A9A11D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79" name="Google Shape;3611;p10">
                      <a:extLst>
                        <a:ext uri="{FF2B5EF4-FFF2-40B4-BE49-F238E27FC236}">
                          <a16:creationId xmlns:a16="http://schemas.microsoft.com/office/drawing/2014/main" id="{A9D7DD10-57DB-488D-8E45-582C26E5DD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6" name="Google Shape;3612;p10">
                    <a:extLst>
                      <a:ext uri="{FF2B5EF4-FFF2-40B4-BE49-F238E27FC236}">
                        <a16:creationId xmlns:a16="http://schemas.microsoft.com/office/drawing/2014/main" id="{89532FDF-D7F7-4965-B1AC-EA5B1E4A4092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76" name="Google Shape;3613;p10">
                      <a:extLst>
                        <a:ext uri="{FF2B5EF4-FFF2-40B4-BE49-F238E27FC236}">
                          <a16:creationId xmlns:a16="http://schemas.microsoft.com/office/drawing/2014/main" id="{F3D73952-EC80-417E-B87F-253E61997E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77" name="Google Shape;3614;p10">
                      <a:extLst>
                        <a:ext uri="{FF2B5EF4-FFF2-40B4-BE49-F238E27FC236}">
                          <a16:creationId xmlns:a16="http://schemas.microsoft.com/office/drawing/2014/main" id="{3E038816-F879-440C-BEFD-3CA2188C2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7" name="Google Shape;3615;p10">
                    <a:extLst>
                      <a:ext uri="{FF2B5EF4-FFF2-40B4-BE49-F238E27FC236}">
                        <a16:creationId xmlns:a16="http://schemas.microsoft.com/office/drawing/2014/main" id="{AD531283-DFE1-4EE5-89D9-94B75B743B3E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74" name="Google Shape;3616;p10">
                      <a:extLst>
                        <a:ext uri="{FF2B5EF4-FFF2-40B4-BE49-F238E27FC236}">
                          <a16:creationId xmlns:a16="http://schemas.microsoft.com/office/drawing/2014/main" id="{84C1D081-73F4-44B9-99BA-D959B134A8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75" name="Google Shape;3591;p10">
                      <a:extLst>
                        <a:ext uri="{FF2B5EF4-FFF2-40B4-BE49-F238E27FC236}">
                          <a16:creationId xmlns:a16="http://schemas.microsoft.com/office/drawing/2014/main" id="{A3FAC76E-9C60-4292-B2E9-C0C653DCA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8" name="Google Shape;3617;p10">
                    <a:extLst>
                      <a:ext uri="{FF2B5EF4-FFF2-40B4-BE49-F238E27FC236}">
                        <a16:creationId xmlns:a16="http://schemas.microsoft.com/office/drawing/2014/main" id="{270134F5-DC35-4604-B529-623688422D8D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72" name="Google Shape;3618;p10">
                      <a:extLst>
                        <a:ext uri="{FF2B5EF4-FFF2-40B4-BE49-F238E27FC236}">
                          <a16:creationId xmlns:a16="http://schemas.microsoft.com/office/drawing/2014/main" id="{777C94A6-E459-4C1C-AFF2-6720379EFE1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73" name="Google Shape;3619;p10">
                      <a:extLst>
                        <a:ext uri="{FF2B5EF4-FFF2-40B4-BE49-F238E27FC236}">
                          <a16:creationId xmlns:a16="http://schemas.microsoft.com/office/drawing/2014/main" id="{A59ECFDA-654B-4D45-8209-DDBD03039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69" name="Google Shape;3620;p10">
                    <a:extLst>
                      <a:ext uri="{FF2B5EF4-FFF2-40B4-BE49-F238E27FC236}">
                        <a16:creationId xmlns:a16="http://schemas.microsoft.com/office/drawing/2014/main" id="{71C42AC9-B563-4618-82AC-A0F91AC50DF3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70" name="Google Shape;3621;p10">
                      <a:extLst>
                        <a:ext uri="{FF2B5EF4-FFF2-40B4-BE49-F238E27FC236}">
                          <a16:creationId xmlns:a16="http://schemas.microsoft.com/office/drawing/2014/main" id="{3DB0F9F8-3D20-4E3E-AD8F-7F6CC1DC082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71" name="Google Shape;3592;p10">
                      <a:extLst>
                        <a:ext uri="{FF2B5EF4-FFF2-40B4-BE49-F238E27FC236}">
                          <a16:creationId xmlns:a16="http://schemas.microsoft.com/office/drawing/2014/main" id="{25E3187F-B2EC-448B-AA4D-AF5D622CA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49" name="Google Shape;3622;p10">
                  <a:extLst>
                    <a:ext uri="{FF2B5EF4-FFF2-40B4-BE49-F238E27FC236}">
                      <a16:creationId xmlns:a16="http://schemas.microsoft.com/office/drawing/2014/main" id="{C143A84E-DBFE-4EEF-99C3-D7C653DE131D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2497558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830" name="Google Shape;3623;p10">
                    <a:extLst>
                      <a:ext uri="{FF2B5EF4-FFF2-40B4-BE49-F238E27FC236}">
                        <a16:creationId xmlns:a16="http://schemas.microsoft.com/office/drawing/2014/main" id="{E17608DC-04FA-4FD9-9D18-69D803F1C6E7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58" name="Google Shape;3624;p10">
                      <a:extLst>
                        <a:ext uri="{FF2B5EF4-FFF2-40B4-BE49-F238E27FC236}">
                          <a16:creationId xmlns:a16="http://schemas.microsoft.com/office/drawing/2014/main" id="{02C32BC7-5D06-4740-8A16-80ECF960AC2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59" name="Google Shape;3625;p10">
                      <a:extLst>
                        <a:ext uri="{FF2B5EF4-FFF2-40B4-BE49-F238E27FC236}">
                          <a16:creationId xmlns:a16="http://schemas.microsoft.com/office/drawing/2014/main" id="{8BA28233-F2A0-4C18-AA42-62E33359B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1" name="Google Shape;3626;p10">
                    <a:extLst>
                      <a:ext uri="{FF2B5EF4-FFF2-40B4-BE49-F238E27FC236}">
                        <a16:creationId xmlns:a16="http://schemas.microsoft.com/office/drawing/2014/main" id="{F7A6709A-DB59-4DEF-B247-50C196809AA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56" name="Google Shape;3627;p10">
                      <a:extLst>
                        <a:ext uri="{FF2B5EF4-FFF2-40B4-BE49-F238E27FC236}">
                          <a16:creationId xmlns:a16="http://schemas.microsoft.com/office/drawing/2014/main" id="{D3D17B45-84BC-4190-939E-C8AA490E263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57" name="Google Shape;3628;p10">
                      <a:extLst>
                        <a:ext uri="{FF2B5EF4-FFF2-40B4-BE49-F238E27FC236}">
                          <a16:creationId xmlns:a16="http://schemas.microsoft.com/office/drawing/2014/main" id="{F185F565-A745-407B-BA8F-EC024F61D1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2" name="Google Shape;3629;p10">
                    <a:extLst>
                      <a:ext uri="{FF2B5EF4-FFF2-40B4-BE49-F238E27FC236}">
                        <a16:creationId xmlns:a16="http://schemas.microsoft.com/office/drawing/2014/main" id="{76856154-4105-42A5-843E-3E1E923CD7DB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54" name="Google Shape;3630;p10">
                      <a:extLst>
                        <a:ext uri="{FF2B5EF4-FFF2-40B4-BE49-F238E27FC236}">
                          <a16:creationId xmlns:a16="http://schemas.microsoft.com/office/drawing/2014/main" id="{C7FEE35A-1B3E-47E0-ABD9-78181AC738E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55" name="Google Shape;3631;p10">
                      <a:extLst>
                        <a:ext uri="{FF2B5EF4-FFF2-40B4-BE49-F238E27FC236}">
                          <a16:creationId xmlns:a16="http://schemas.microsoft.com/office/drawing/2014/main" id="{4E69F1D6-1F46-4AE4-A70D-BC5FA92BE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3" name="Google Shape;3632;p10">
                    <a:extLst>
                      <a:ext uri="{FF2B5EF4-FFF2-40B4-BE49-F238E27FC236}">
                        <a16:creationId xmlns:a16="http://schemas.microsoft.com/office/drawing/2014/main" id="{20713137-551A-4455-887E-32CAA50055E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52" name="Google Shape;3633;p10">
                      <a:extLst>
                        <a:ext uri="{FF2B5EF4-FFF2-40B4-BE49-F238E27FC236}">
                          <a16:creationId xmlns:a16="http://schemas.microsoft.com/office/drawing/2014/main" id="{C6047798-49B2-44C3-B418-0683A637FF1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53" name="Google Shape;3634;p10">
                      <a:extLst>
                        <a:ext uri="{FF2B5EF4-FFF2-40B4-BE49-F238E27FC236}">
                          <a16:creationId xmlns:a16="http://schemas.microsoft.com/office/drawing/2014/main" id="{B610859B-15B4-4D40-99D9-F41DD9548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4" name="Google Shape;3635;p10">
                    <a:extLst>
                      <a:ext uri="{FF2B5EF4-FFF2-40B4-BE49-F238E27FC236}">
                        <a16:creationId xmlns:a16="http://schemas.microsoft.com/office/drawing/2014/main" id="{ED2F5E29-03BF-4601-A3EB-EF5D609C665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50" name="Google Shape;3636;p10">
                      <a:extLst>
                        <a:ext uri="{FF2B5EF4-FFF2-40B4-BE49-F238E27FC236}">
                          <a16:creationId xmlns:a16="http://schemas.microsoft.com/office/drawing/2014/main" id="{75E93B57-25ED-4AB2-A8A2-C4A6A07C909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51" name="Google Shape;3637;p10">
                      <a:extLst>
                        <a:ext uri="{FF2B5EF4-FFF2-40B4-BE49-F238E27FC236}">
                          <a16:creationId xmlns:a16="http://schemas.microsoft.com/office/drawing/2014/main" id="{EB591975-0AA9-4C92-B3D8-5F4322AAC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5" name="Google Shape;3638;p10">
                    <a:extLst>
                      <a:ext uri="{FF2B5EF4-FFF2-40B4-BE49-F238E27FC236}">
                        <a16:creationId xmlns:a16="http://schemas.microsoft.com/office/drawing/2014/main" id="{EB5D1B36-7F64-4B79-AD3E-435AF39E35E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48" name="Google Shape;3639;p10">
                      <a:extLst>
                        <a:ext uri="{FF2B5EF4-FFF2-40B4-BE49-F238E27FC236}">
                          <a16:creationId xmlns:a16="http://schemas.microsoft.com/office/drawing/2014/main" id="{902EACFE-7FEA-402C-ABB3-9FC7DCB473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9" name="Google Shape;3640;p10">
                      <a:extLst>
                        <a:ext uri="{FF2B5EF4-FFF2-40B4-BE49-F238E27FC236}">
                          <a16:creationId xmlns:a16="http://schemas.microsoft.com/office/drawing/2014/main" id="{B841DD16-0BD5-44B4-B461-4EC3B9D4F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6" name="Google Shape;3641;p10">
                    <a:extLst>
                      <a:ext uri="{FF2B5EF4-FFF2-40B4-BE49-F238E27FC236}">
                        <a16:creationId xmlns:a16="http://schemas.microsoft.com/office/drawing/2014/main" id="{233377BA-B510-4013-8CD3-586DA059093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46" name="Google Shape;3642;p10">
                      <a:extLst>
                        <a:ext uri="{FF2B5EF4-FFF2-40B4-BE49-F238E27FC236}">
                          <a16:creationId xmlns:a16="http://schemas.microsoft.com/office/drawing/2014/main" id="{89686B20-73F5-423B-A957-BFD8A2D4343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7" name="Google Shape;3643;p10">
                      <a:extLst>
                        <a:ext uri="{FF2B5EF4-FFF2-40B4-BE49-F238E27FC236}">
                          <a16:creationId xmlns:a16="http://schemas.microsoft.com/office/drawing/2014/main" id="{7A529DFC-712E-4B3C-916C-BF5F31776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7" name="Google Shape;3644;p10">
                    <a:extLst>
                      <a:ext uri="{FF2B5EF4-FFF2-40B4-BE49-F238E27FC236}">
                        <a16:creationId xmlns:a16="http://schemas.microsoft.com/office/drawing/2014/main" id="{9FE5D67B-2C34-46DF-B77E-46C851D17C23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44" name="Google Shape;3645;p10">
                      <a:extLst>
                        <a:ext uri="{FF2B5EF4-FFF2-40B4-BE49-F238E27FC236}">
                          <a16:creationId xmlns:a16="http://schemas.microsoft.com/office/drawing/2014/main" id="{50AD9AE8-0883-465E-836C-95636B79294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5" name="Google Shape;3589;p10">
                      <a:extLst>
                        <a:ext uri="{FF2B5EF4-FFF2-40B4-BE49-F238E27FC236}">
                          <a16:creationId xmlns:a16="http://schemas.microsoft.com/office/drawing/2014/main" id="{D3A36B30-42A1-4ACB-B475-DF155D2CE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8" name="Google Shape;3646;p10">
                    <a:extLst>
                      <a:ext uri="{FF2B5EF4-FFF2-40B4-BE49-F238E27FC236}">
                        <a16:creationId xmlns:a16="http://schemas.microsoft.com/office/drawing/2014/main" id="{38D7C0CE-8BFF-49C7-9280-B4DEFB0B545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42" name="Google Shape;3647;p10">
                      <a:extLst>
                        <a:ext uri="{FF2B5EF4-FFF2-40B4-BE49-F238E27FC236}">
                          <a16:creationId xmlns:a16="http://schemas.microsoft.com/office/drawing/2014/main" id="{D496679D-0A55-4B4C-8ACE-4D841913CA4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3" name="Google Shape;3648;p10">
                      <a:extLst>
                        <a:ext uri="{FF2B5EF4-FFF2-40B4-BE49-F238E27FC236}">
                          <a16:creationId xmlns:a16="http://schemas.microsoft.com/office/drawing/2014/main" id="{939116B9-2ED4-4A69-AAB5-267AE28A85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39" name="Google Shape;3649;p10">
                    <a:extLst>
                      <a:ext uri="{FF2B5EF4-FFF2-40B4-BE49-F238E27FC236}">
                        <a16:creationId xmlns:a16="http://schemas.microsoft.com/office/drawing/2014/main" id="{261BB5C7-8E1C-488A-9169-40EFAF196A48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40" name="Google Shape;3650;p10">
                      <a:extLst>
                        <a:ext uri="{FF2B5EF4-FFF2-40B4-BE49-F238E27FC236}">
                          <a16:creationId xmlns:a16="http://schemas.microsoft.com/office/drawing/2014/main" id="{E44FB7AA-DADB-4969-9658-94B26256BF6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41" name="Google Shape;3588;p10">
                      <a:extLst>
                        <a:ext uri="{FF2B5EF4-FFF2-40B4-BE49-F238E27FC236}">
                          <a16:creationId xmlns:a16="http://schemas.microsoft.com/office/drawing/2014/main" id="{B1A4F604-1F93-46C0-83DF-B7AFEA3B2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cxnSp>
              <p:nvCxnSpPr>
                <p:cNvPr id="1650" name="Google Shape;3651;p10">
                  <a:extLst>
                    <a:ext uri="{FF2B5EF4-FFF2-40B4-BE49-F238E27FC236}">
                      <a16:creationId xmlns:a16="http://schemas.microsoft.com/office/drawing/2014/main" id="{6E0F8611-7EF3-4B2F-BD11-25EC4692346A}"/>
                    </a:ext>
                  </a:extLst>
                </p:cNvPr>
                <p:cNvCxnSpPr>
                  <a:cxnSpLocks/>
                  <a:stCxn id="1781" idx="4"/>
                  <a:endCxn id="1785" idx="4"/>
                </p:cNvCxnSpPr>
                <p:nvPr/>
              </p:nvCxnSpPr>
              <p:spPr>
                <a:xfrm rot="10800000">
                  <a:off x="3113112" y="2008305"/>
                  <a:ext cx="0" cy="291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51" name="Google Shape;3654;p10">
                  <a:extLst>
                    <a:ext uri="{FF2B5EF4-FFF2-40B4-BE49-F238E27FC236}">
                      <a16:creationId xmlns:a16="http://schemas.microsoft.com/office/drawing/2014/main" id="{F803AA40-DDDD-4435-83E8-0D616249EDF0}"/>
                    </a:ext>
                  </a:extLst>
                </p:cNvPr>
                <p:cNvCxnSpPr>
                  <a:cxnSpLocks/>
                  <a:stCxn id="1815" idx="4"/>
                  <a:endCxn id="1811" idx="0"/>
                </p:cNvCxnSpPr>
                <p:nvPr/>
              </p:nvCxnSpPr>
              <p:spPr>
                <a:xfrm rot="10800000">
                  <a:off x="2832674" y="1882911"/>
                  <a:ext cx="0" cy="284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52" name="Google Shape;3657;p10">
                  <a:extLst>
                    <a:ext uri="{FF2B5EF4-FFF2-40B4-BE49-F238E27FC236}">
                      <a16:creationId xmlns:a16="http://schemas.microsoft.com/office/drawing/2014/main" id="{EC025161-14E2-45DB-AA6B-B7C210F17E0F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2768238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800" name="Google Shape;3658;p10">
                    <a:extLst>
                      <a:ext uri="{FF2B5EF4-FFF2-40B4-BE49-F238E27FC236}">
                        <a16:creationId xmlns:a16="http://schemas.microsoft.com/office/drawing/2014/main" id="{43A77CC1-823F-422A-A4FB-00C716ED5E1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28" name="Google Shape;3659;p10">
                      <a:extLst>
                        <a:ext uri="{FF2B5EF4-FFF2-40B4-BE49-F238E27FC236}">
                          <a16:creationId xmlns:a16="http://schemas.microsoft.com/office/drawing/2014/main" id="{08D99AF4-3566-4C1E-B58A-576BF083C1C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9" name="Google Shape;3660;p10">
                      <a:extLst>
                        <a:ext uri="{FF2B5EF4-FFF2-40B4-BE49-F238E27FC236}">
                          <a16:creationId xmlns:a16="http://schemas.microsoft.com/office/drawing/2014/main" id="{BFDE93B1-354E-4C4A-8BA2-0B43731C1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1" name="Google Shape;3661;p10">
                    <a:extLst>
                      <a:ext uri="{FF2B5EF4-FFF2-40B4-BE49-F238E27FC236}">
                        <a16:creationId xmlns:a16="http://schemas.microsoft.com/office/drawing/2014/main" id="{A770D2E9-C78A-4A49-A1A7-D0BA5DABFC69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26" name="Google Shape;3662;p10">
                      <a:extLst>
                        <a:ext uri="{FF2B5EF4-FFF2-40B4-BE49-F238E27FC236}">
                          <a16:creationId xmlns:a16="http://schemas.microsoft.com/office/drawing/2014/main" id="{D2DB29B2-2F8B-47DF-8313-0F47FFC2F88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7" name="Google Shape;3663;p10">
                      <a:extLst>
                        <a:ext uri="{FF2B5EF4-FFF2-40B4-BE49-F238E27FC236}">
                          <a16:creationId xmlns:a16="http://schemas.microsoft.com/office/drawing/2014/main" id="{2888BBCC-E6A1-4994-9805-3B0B92BC6D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2" name="Google Shape;3664;p10">
                    <a:extLst>
                      <a:ext uri="{FF2B5EF4-FFF2-40B4-BE49-F238E27FC236}">
                        <a16:creationId xmlns:a16="http://schemas.microsoft.com/office/drawing/2014/main" id="{7BA9B20D-1728-430C-B46F-0F342521D3A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24" name="Google Shape;3665;p10">
                      <a:extLst>
                        <a:ext uri="{FF2B5EF4-FFF2-40B4-BE49-F238E27FC236}">
                          <a16:creationId xmlns:a16="http://schemas.microsoft.com/office/drawing/2014/main" id="{0B7FA3F4-AC7B-4E0A-997A-09B0B20D863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5" name="Google Shape;3666;p10">
                      <a:extLst>
                        <a:ext uri="{FF2B5EF4-FFF2-40B4-BE49-F238E27FC236}">
                          <a16:creationId xmlns:a16="http://schemas.microsoft.com/office/drawing/2014/main" id="{A3D1AB95-E176-46FD-943D-F88AB1691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3" name="Google Shape;3667;p10">
                    <a:extLst>
                      <a:ext uri="{FF2B5EF4-FFF2-40B4-BE49-F238E27FC236}">
                        <a16:creationId xmlns:a16="http://schemas.microsoft.com/office/drawing/2014/main" id="{8F6785EE-F5A3-4F05-A3C6-B006CF2BFDA8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22" name="Google Shape;3668;p10">
                      <a:extLst>
                        <a:ext uri="{FF2B5EF4-FFF2-40B4-BE49-F238E27FC236}">
                          <a16:creationId xmlns:a16="http://schemas.microsoft.com/office/drawing/2014/main" id="{084831AA-6EDC-4FE3-A3C3-6A39CD7E190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3" name="Google Shape;3669;p10">
                      <a:extLst>
                        <a:ext uri="{FF2B5EF4-FFF2-40B4-BE49-F238E27FC236}">
                          <a16:creationId xmlns:a16="http://schemas.microsoft.com/office/drawing/2014/main" id="{5E458FE7-2528-443A-BE35-25E11CC2E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4" name="Google Shape;3670;p10">
                    <a:extLst>
                      <a:ext uri="{FF2B5EF4-FFF2-40B4-BE49-F238E27FC236}">
                        <a16:creationId xmlns:a16="http://schemas.microsoft.com/office/drawing/2014/main" id="{A2CAFBCB-58A5-4412-9D1C-7FC95880E20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20" name="Google Shape;3671;p10">
                      <a:extLst>
                        <a:ext uri="{FF2B5EF4-FFF2-40B4-BE49-F238E27FC236}">
                          <a16:creationId xmlns:a16="http://schemas.microsoft.com/office/drawing/2014/main" id="{4A4B1BB3-9EE8-4920-86EA-2685E037818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1" name="Google Shape;3672;p10">
                      <a:extLst>
                        <a:ext uri="{FF2B5EF4-FFF2-40B4-BE49-F238E27FC236}">
                          <a16:creationId xmlns:a16="http://schemas.microsoft.com/office/drawing/2014/main" id="{CE98F80D-4539-4413-A8CB-AD91BCCA6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5" name="Google Shape;3673;p10">
                    <a:extLst>
                      <a:ext uri="{FF2B5EF4-FFF2-40B4-BE49-F238E27FC236}">
                        <a16:creationId xmlns:a16="http://schemas.microsoft.com/office/drawing/2014/main" id="{3289970A-3687-41F6-A986-3A01A08CA0E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18" name="Google Shape;3674;p10">
                      <a:extLst>
                        <a:ext uri="{FF2B5EF4-FFF2-40B4-BE49-F238E27FC236}">
                          <a16:creationId xmlns:a16="http://schemas.microsoft.com/office/drawing/2014/main" id="{D2188881-F3DB-4195-AB98-55F3F627C3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9" name="Google Shape;3675;p10">
                      <a:extLst>
                        <a:ext uri="{FF2B5EF4-FFF2-40B4-BE49-F238E27FC236}">
                          <a16:creationId xmlns:a16="http://schemas.microsoft.com/office/drawing/2014/main" id="{BD0616B9-C4E1-41BA-8B26-FD1DBC8E23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6" name="Google Shape;3676;p10">
                    <a:extLst>
                      <a:ext uri="{FF2B5EF4-FFF2-40B4-BE49-F238E27FC236}">
                        <a16:creationId xmlns:a16="http://schemas.microsoft.com/office/drawing/2014/main" id="{F1C42644-668F-4EF8-AD31-DE25469CB6E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16" name="Google Shape;3677;p10">
                      <a:extLst>
                        <a:ext uri="{FF2B5EF4-FFF2-40B4-BE49-F238E27FC236}">
                          <a16:creationId xmlns:a16="http://schemas.microsoft.com/office/drawing/2014/main" id="{577DBC38-A574-4993-821E-750478DB1E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7" name="Google Shape;3678;p10">
                      <a:extLst>
                        <a:ext uri="{FF2B5EF4-FFF2-40B4-BE49-F238E27FC236}">
                          <a16:creationId xmlns:a16="http://schemas.microsoft.com/office/drawing/2014/main" id="{F9EB2B81-53AC-4209-8455-0A2E56EA9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7" name="Google Shape;3679;p10">
                    <a:extLst>
                      <a:ext uri="{FF2B5EF4-FFF2-40B4-BE49-F238E27FC236}">
                        <a16:creationId xmlns:a16="http://schemas.microsoft.com/office/drawing/2014/main" id="{B982DD5F-5FDD-4B24-8ED2-4EACDAFA627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14" name="Google Shape;3680;p10">
                      <a:extLst>
                        <a:ext uri="{FF2B5EF4-FFF2-40B4-BE49-F238E27FC236}">
                          <a16:creationId xmlns:a16="http://schemas.microsoft.com/office/drawing/2014/main" id="{0BF7967C-2CD7-4916-A731-5516FF2F798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5" name="Google Shape;3655;p10">
                      <a:extLst>
                        <a:ext uri="{FF2B5EF4-FFF2-40B4-BE49-F238E27FC236}">
                          <a16:creationId xmlns:a16="http://schemas.microsoft.com/office/drawing/2014/main" id="{492ECE85-FD35-4188-A96F-BF77561D6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8" name="Google Shape;3681;p10">
                    <a:extLst>
                      <a:ext uri="{FF2B5EF4-FFF2-40B4-BE49-F238E27FC236}">
                        <a16:creationId xmlns:a16="http://schemas.microsoft.com/office/drawing/2014/main" id="{7662A870-B19D-4BFE-BF37-E2423D2E3F5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12" name="Google Shape;3682;p10">
                      <a:extLst>
                        <a:ext uri="{FF2B5EF4-FFF2-40B4-BE49-F238E27FC236}">
                          <a16:creationId xmlns:a16="http://schemas.microsoft.com/office/drawing/2014/main" id="{78173D82-AD77-4D53-8EDC-D2D3384A083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3" name="Google Shape;3683;p10">
                      <a:extLst>
                        <a:ext uri="{FF2B5EF4-FFF2-40B4-BE49-F238E27FC236}">
                          <a16:creationId xmlns:a16="http://schemas.microsoft.com/office/drawing/2014/main" id="{08E0772E-0949-425B-A6BC-440D3563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809" name="Google Shape;3684;p10">
                    <a:extLst>
                      <a:ext uri="{FF2B5EF4-FFF2-40B4-BE49-F238E27FC236}">
                        <a16:creationId xmlns:a16="http://schemas.microsoft.com/office/drawing/2014/main" id="{7C3E221C-D386-47A5-ABA0-24F823A26EC7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810" name="Google Shape;3685;p10">
                      <a:extLst>
                        <a:ext uri="{FF2B5EF4-FFF2-40B4-BE49-F238E27FC236}">
                          <a16:creationId xmlns:a16="http://schemas.microsoft.com/office/drawing/2014/main" id="{8C83B176-62BB-44E8-A0DE-DEB4CFC121E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11" name="Google Shape;3656;p10">
                      <a:extLst>
                        <a:ext uri="{FF2B5EF4-FFF2-40B4-BE49-F238E27FC236}">
                          <a16:creationId xmlns:a16="http://schemas.microsoft.com/office/drawing/2014/main" id="{102F3960-E86E-4803-ADBC-9A46DBDB4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53" name="Google Shape;3686;p10">
                  <a:extLst>
                    <a:ext uri="{FF2B5EF4-FFF2-40B4-BE49-F238E27FC236}">
                      <a16:creationId xmlns:a16="http://schemas.microsoft.com/office/drawing/2014/main" id="{AA3F664F-EE5E-4704-B730-94E3A19A9D68}"/>
                    </a:ext>
                  </a:extLst>
                </p:cNvPr>
                <p:cNvGrpSpPr/>
                <p:nvPr/>
              </p:nvGrpSpPr>
              <p:grpSpPr>
                <a:xfrm>
                  <a:off x="3048676" y="1811541"/>
                  <a:ext cx="123285" cy="3110364"/>
                  <a:chOff x="1145364" y="1667944"/>
                  <a:chExt cx="123285" cy="3110364"/>
                </a:xfrm>
              </p:grpSpPr>
              <p:grpSp>
                <p:nvGrpSpPr>
                  <p:cNvPr id="1770" name="Google Shape;3687;p10">
                    <a:extLst>
                      <a:ext uri="{FF2B5EF4-FFF2-40B4-BE49-F238E27FC236}">
                        <a16:creationId xmlns:a16="http://schemas.microsoft.com/office/drawing/2014/main" id="{248F6DFC-0F37-4895-BC7D-B2805BCDE0E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99167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98" name="Google Shape;3688;p10">
                      <a:extLst>
                        <a:ext uri="{FF2B5EF4-FFF2-40B4-BE49-F238E27FC236}">
                          <a16:creationId xmlns:a16="http://schemas.microsoft.com/office/drawing/2014/main" id="{FCAF3424-4A6A-4B0A-AE35-01FB4DF27A6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9" name="Google Shape;3689;p10">
                      <a:extLst>
                        <a:ext uri="{FF2B5EF4-FFF2-40B4-BE49-F238E27FC236}">
                          <a16:creationId xmlns:a16="http://schemas.microsoft.com/office/drawing/2014/main" id="{FF5872EF-8EF2-4684-AAC1-8CD3ABB2D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1" name="Google Shape;3690;p10">
                    <a:extLst>
                      <a:ext uri="{FF2B5EF4-FFF2-40B4-BE49-F238E27FC236}">
                        <a16:creationId xmlns:a16="http://schemas.microsoft.com/office/drawing/2014/main" id="{043D2BCD-48FF-4B32-A9DE-A46BFBCAD395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31540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96" name="Google Shape;3691;p10">
                      <a:extLst>
                        <a:ext uri="{FF2B5EF4-FFF2-40B4-BE49-F238E27FC236}">
                          <a16:creationId xmlns:a16="http://schemas.microsoft.com/office/drawing/2014/main" id="{A8C5D55A-F190-4791-B0EC-4337709258A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7" name="Google Shape;3692;p10">
                      <a:extLst>
                        <a:ext uri="{FF2B5EF4-FFF2-40B4-BE49-F238E27FC236}">
                          <a16:creationId xmlns:a16="http://schemas.microsoft.com/office/drawing/2014/main" id="{755D21A8-C20E-4BDE-AAEF-1D03A291D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2" name="Google Shape;3693;p10">
                    <a:extLst>
                      <a:ext uri="{FF2B5EF4-FFF2-40B4-BE49-F238E27FC236}">
                        <a16:creationId xmlns:a16="http://schemas.microsoft.com/office/drawing/2014/main" id="{377E975D-611B-4346-BB9B-E372629C4897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63913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94" name="Google Shape;3694;p10">
                      <a:extLst>
                        <a:ext uri="{FF2B5EF4-FFF2-40B4-BE49-F238E27FC236}">
                          <a16:creationId xmlns:a16="http://schemas.microsoft.com/office/drawing/2014/main" id="{64ABDCD5-3261-4FE5-A7EC-3F89CE94DA7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5" name="Google Shape;3695;p10">
                      <a:extLst>
                        <a:ext uri="{FF2B5EF4-FFF2-40B4-BE49-F238E27FC236}">
                          <a16:creationId xmlns:a16="http://schemas.microsoft.com/office/drawing/2014/main" id="{033C96FA-0F22-4013-9A00-D54A1339D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3" name="Google Shape;3696;p10">
                    <a:extLst>
                      <a:ext uri="{FF2B5EF4-FFF2-40B4-BE49-F238E27FC236}">
                        <a16:creationId xmlns:a16="http://schemas.microsoft.com/office/drawing/2014/main" id="{7435A4EA-A292-4B78-A1F8-138C3FB69631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296286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92" name="Google Shape;3697;p10">
                      <a:extLst>
                        <a:ext uri="{FF2B5EF4-FFF2-40B4-BE49-F238E27FC236}">
                          <a16:creationId xmlns:a16="http://schemas.microsoft.com/office/drawing/2014/main" id="{8050CCF8-3E74-4638-AB56-FC22E82EF06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3" name="Google Shape;3698;p10">
                      <a:extLst>
                        <a:ext uri="{FF2B5EF4-FFF2-40B4-BE49-F238E27FC236}">
                          <a16:creationId xmlns:a16="http://schemas.microsoft.com/office/drawing/2014/main" id="{BECBB1F0-DFFE-47C4-82C7-63760DF6E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4" name="Google Shape;3699;p10">
                    <a:extLst>
                      <a:ext uri="{FF2B5EF4-FFF2-40B4-BE49-F238E27FC236}">
                        <a16:creationId xmlns:a16="http://schemas.microsoft.com/office/drawing/2014/main" id="{268F40FC-DA7E-40B7-8F5D-281B0234E987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28659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90" name="Google Shape;3700;p10">
                      <a:extLst>
                        <a:ext uri="{FF2B5EF4-FFF2-40B4-BE49-F238E27FC236}">
                          <a16:creationId xmlns:a16="http://schemas.microsoft.com/office/drawing/2014/main" id="{63B2AA73-F169-4F9E-BC4A-A4F9771A37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91" name="Google Shape;3701;p10">
                      <a:extLst>
                        <a:ext uri="{FF2B5EF4-FFF2-40B4-BE49-F238E27FC236}">
                          <a16:creationId xmlns:a16="http://schemas.microsoft.com/office/drawing/2014/main" id="{B4B250A6-9D75-4752-8EB3-364CEB320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5" name="Google Shape;3702;p10">
                    <a:extLst>
                      <a:ext uri="{FF2B5EF4-FFF2-40B4-BE49-F238E27FC236}">
                        <a16:creationId xmlns:a16="http://schemas.microsoft.com/office/drawing/2014/main" id="{15B36DBF-DA75-4548-835E-00795E6D9C8D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61032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88" name="Google Shape;3703;p10">
                      <a:extLst>
                        <a:ext uri="{FF2B5EF4-FFF2-40B4-BE49-F238E27FC236}">
                          <a16:creationId xmlns:a16="http://schemas.microsoft.com/office/drawing/2014/main" id="{00DB77AC-9E8D-465A-A928-5D02EC3896C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9" name="Google Shape;3704;p10">
                      <a:extLst>
                        <a:ext uri="{FF2B5EF4-FFF2-40B4-BE49-F238E27FC236}">
                          <a16:creationId xmlns:a16="http://schemas.microsoft.com/office/drawing/2014/main" id="{E4BE265D-F2FD-4415-A659-A10CDE669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6" name="Google Shape;3705;p10">
                    <a:extLst>
                      <a:ext uri="{FF2B5EF4-FFF2-40B4-BE49-F238E27FC236}">
                        <a16:creationId xmlns:a16="http://schemas.microsoft.com/office/drawing/2014/main" id="{869B153F-8919-4605-AC9A-868BAF3B138A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393405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86" name="Google Shape;3706;p10">
                      <a:extLst>
                        <a:ext uri="{FF2B5EF4-FFF2-40B4-BE49-F238E27FC236}">
                          <a16:creationId xmlns:a16="http://schemas.microsoft.com/office/drawing/2014/main" id="{E9C84BC0-1040-4DAE-9275-9D76849C0C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7" name="Google Shape;3707;p10">
                      <a:extLst>
                        <a:ext uri="{FF2B5EF4-FFF2-40B4-BE49-F238E27FC236}">
                          <a16:creationId xmlns:a16="http://schemas.microsoft.com/office/drawing/2014/main" id="{3157685C-B7A9-48A6-BEA7-54ADE50E1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7" name="Google Shape;3708;p10">
                    <a:extLst>
                      <a:ext uri="{FF2B5EF4-FFF2-40B4-BE49-F238E27FC236}">
                        <a16:creationId xmlns:a16="http://schemas.microsoft.com/office/drawing/2014/main" id="{A5A87143-9D33-493F-9DA1-4CA6CBF1425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6794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84" name="Google Shape;3709;p10">
                      <a:extLst>
                        <a:ext uri="{FF2B5EF4-FFF2-40B4-BE49-F238E27FC236}">
                          <a16:creationId xmlns:a16="http://schemas.microsoft.com/office/drawing/2014/main" id="{D0709101-45D5-45DF-8070-DC096D3E418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5" name="Google Shape;3653;p10">
                      <a:extLst>
                        <a:ext uri="{FF2B5EF4-FFF2-40B4-BE49-F238E27FC236}">
                          <a16:creationId xmlns:a16="http://schemas.microsoft.com/office/drawing/2014/main" id="{F201B741-C1F5-44CC-8EE0-83AE3D55AF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8" name="Google Shape;3710;p10">
                    <a:extLst>
                      <a:ext uri="{FF2B5EF4-FFF2-40B4-BE49-F238E27FC236}">
                        <a16:creationId xmlns:a16="http://schemas.microsoft.com/office/drawing/2014/main" id="{1CD05366-2B2D-4A7C-8681-3F95F1DC747C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25778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82" name="Google Shape;3711;p10">
                      <a:extLst>
                        <a:ext uri="{FF2B5EF4-FFF2-40B4-BE49-F238E27FC236}">
                          <a16:creationId xmlns:a16="http://schemas.microsoft.com/office/drawing/2014/main" id="{74CFBDE6-676D-4FCD-838F-98A5AFDD66A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3" name="Google Shape;3712;p10">
                      <a:extLst>
                        <a:ext uri="{FF2B5EF4-FFF2-40B4-BE49-F238E27FC236}">
                          <a16:creationId xmlns:a16="http://schemas.microsoft.com/office/drawing/2014/main" id="{E744218F-9870-4402-B4C3-3F76600E71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779" name="Google Shape;3713;p10">
                    <a:extLst>
                      <a:ext uri="{FF2B5EF4-FFF2-40B4-BE49-F238E27FC236}">
                        <a16:creationId xmlns:a16="http://schemas.microsoft.com/office/drawing/2014/main" id="{0D4D1548-4850-4C1B-B01C-838FF54AFDD6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4581514"/>
                    <a:ext cx="123285" cy="196794"/>
                    <a:chOff x="1422715" y="5687845"/>
                    <a:chExt cx="155448" cy="248135"/>
                  </a:xfrm>
                </p:grpSpPr>
                <p:sp>
                  <p:nvSpPr>
                    <p:cNvPr id="1780" name="Google Shape;3714;p10">
                      <a:extLst>
                        <a:ext uri="{FF2B5EF4-FFF2-40B4-BE49-F238E27FC236}">
                          <a16:creationId xmlns:a16="http://schemas.microsoft.com/office/drawing/2014/main" id="{FA693270-7FA1-439E-86DF-4BACE955AB8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22715" y="5687845"/>
                      <a:ext cx="155448" cy="158319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81" name="Google Shape;3652;p10">
                      <a:extLst>
                        <a:ext uri="{FF2B5EF4-FFF2-40B4-BE49-F238E27FC236}">
                          <a16:creationId xmlns:a16="http://schemas.microsoft.com/office/drawing/2014/main" id="{5EA72EAF-D20B-42EB-87F3-D851F9C4F9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019" y="5846164"/>
                      <a:ext cx="99884" cy="89816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31538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cxnSp>
              <p:nvCxnSpPr>
                <p:cNvPr id="1654" name="Google Shape;3715;p10">
                  <a:extLst>
                    <a:ext uri="{FF2B5EF4-FFF2-40B4-BE49-F238E27FC236}">
                      <a16:creationId xmlns:a16="http://schemas.microsoft.com/office/drawing/2014/main" id="{91A64C00-BCC4-49A7-8482-E6022129D187}"/>
                    </a:ext>
                  </a:extLst>
                </p:cNvPr>
                <p:cNvCxnSpPr>
                  <a:cxnSpLocks/>
                  <a:stCxn id="1721" idx="4"/>
                  <a:endCxn id="1725" idx="4"/>
                </p:cNvCxnSpPr>
                <p:nvPr/>
              </p:nvCxnSpPr>
              <p:spPr>
                <a:xfrm>
                  <a:off x="3664230" y="1811541"/>
                  <a:ext cx="0" cy="291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55" name="Google Shape;3718;p10">
                  <a:extLst>
                    <a:ext uri="{FF2B5EF4-FFF2-40B4-BE49-F238E27FC236}">
                      <a16:creationId xmlns:a16="http://schemas.microsoft.com/office/drawing/2014/main" id="{00AFEE0B-C6F8-4312-AF15-7B3E85F211CC}"/>
                    </a:ext>
                  </a:extLst>
                </p:cNvPr>
                <p:cNvGrpSpPr/>
                <p:nvPr/>
              </p:nvGrpSpPr>
              <p:grpSpPr>
                <a:xfrm>
                  <a:off x="3319356" y="1811541"/>
                  <a:ext cx="403723" cy="3110364"/>
                  <a:chOff x="1145364" y="1633848"/>
                  <a:chExt cx="403723" cy="3110364"/>
                </a:xfrm>
              </p:grpSpPr>
              <p:cxnSp>
                <p:nvCxnSpPr>
                  <p:cNvPr id="1707" name="Google Shape;3719;p10">
                    <a:extLst>
                      <a:ext uri="{FF2B5EF4-FFF2-40B4-BE49-F238E27FC236}">
                        <a16:creationId xmlns:a16="http://schemas.microsoft.com/office/drawing/2014/main" id="{BC4CAD91-6430-4197-8E21-2D20EA9CEE6A}"/>
                      </a:ext>
                    </a:extLst>
                  </p:cNvPr>
                  <p:cNvCxnSpPr>
                    <a:cxnSpLocks/>
                    <a:stCxn id="1755" idx="4"/>
                    <a:endCxn id="1751" idx="0"/>
                  </p:cNvCxnSpPr>
                  <p:nvPr/>
                </p:nvCxnSpPr>
                <p:spPr>
                  <a:xfrm>
                    <a:off x="1209800" y="1830642"/>
                    <a:ext cx="0" cy="2842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1708" name="Google Shape;3722;p10">
                    <a:extLst>
                      <a:ext uri="{FF2B5EF4-FFF2-40B4-BE49-F238E27FC236}">
                        <a16:creationId xmlns:a16="http://schemas.microsoft.com/office/drawing/2014/main" id="{39F0A585-2A11-4764-9298-B2D3E9AC6070}"/>
                      </a:ext>
                    </a:extLst>
                  </p:cNvPr>
                  <p:cNvGrpSpPr/>
                  <p:nvPr/>
                </p:nvGrpSpPr>
                <p:grpSpPr>
                  <a:xfrm>
                    <a:off x="1145364" y="1633848"/>
                    <a:ext cx="123285" cy="3110364"/>
                    <a:chOff x="1145364" y="1667944"/>
                    <a:chExt cx="123285" cy="3110364"/>
                  </a:xfrm>
                </p:grpSpPr>
                <p:grpSp>
                  <p:nvGrpSpPr>
                    <p:cNvPr id="1740" name="Google Shape;3723;p10">
                      <a:extLst>
                        <a:ext uri="{FF2B5EF4-FFF2-40B4-BE49-F238E27FC236}">
                          <a16:creationId xmlns:a16="http://schemas.microsoft.com/office/drawing/2014/main" id="{3895B8DB-F3F2-413A-9E9A-B98BA9633A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199167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68" name="Google Shape;3724;p10">
                        <a:extLst>
                          <a:ext uri="{FF2B5EF4-FFF2-40B4-BE49-F238E27FC236}">
                            <a16:creationId xmlns:a16="http://schemas.microsoft.com/office/drawing/2014/main" id="{9136A5C1-96F7-4451-8563-148D38775FD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69" name="Google Shape;3725;p10">
                        <a:extLst>
                          <a:ext uri="{FF2B5EF4-FFF2-40B4-BE49-F238E27FC236}">
                            <a16:creationId xmlns:a16="http://schemas.microsoft.com/office/drawing/2014/main" id="{8D1910FB-42D4-4CA2-BFDE-FDA0CC2664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1" name="Google Shape;3726;p10">
                      <a:extLst>
                        <a:ext uri="{FF2B5EF4-FFF2-40B4-BE49-F238E27FC236}">
                          <a16:creationId xmlns:a16="http://schemas.microsoft.com/office/drawing/2014/main" id="{9233A6B9-4034-4FA2-874D-99CF72A599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31540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66" name="Google Shape;3727;p10">
                        <a:extLst>
                          <a:ext uri="{FF2B5EF4-FFF2-40B4-BE49-F238E27FC236}">
                            <a16:creationId xmlns:a16="http://schemas.microsoft.com/office/drawing/2014/main" id="{C30D5A4F-9951-468C-B20A-CA9B3438164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67" name="Google Shape;3728;p10">
                        <a:extLst>
                          <a:ext uri="{FF2B5EF4-FFF2-40B4-BE49-F238E27FC236}">
                            <a16:creationId xmlns:a16="http://schemas.microsoft.com/office/drawing/2014/main" id="{C8FD8726-7A6C-45DC-8F69-52433C808E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2" name="Google Shape;3729;p10">
                      <a:extLst>
                        <a:ext uri="{FF2B5EF4-FFF2-40B4-BE49-F238E27FC236}">
                          <a16:creationId xmlns:a16="http://schemas.microsoft.com/office/drawing/2014/main" id="{008F05A9-71B2-4B10-8D77-57CCF94E68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63913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64" name="Google Shape;3730;p10">
                        <a:extLst>
                          <a:ext uri="{FF2B5EF4-FFF2-40B4-BE49-F238E27FC236}">
                            <a16:creationId xmlns:a16="http://schemas.microsoft.com/office/drawing/2014/main" id="{D7063309-BC7F-45C0-AAB2-AD4DB77C0A2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65" name="Google Shape;3731;p10">
                        <a:extLst>
                          <a:ext uri="{FF2B5EF4-FFF2-40B4-BE49-F238E27FC236}">
                            <a16:creationId xmlns:a16="http://schemas.microsoft.com/office/drawing/2014/main" id="{A0672300-7C6E-40BE-89DC-0C1A21E88D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3" name="Google Shape;3732;p10">
                      <a:extLst>
                        <a:ext uri="{FF2B5EF4-FFF2-40B4-BE49-F238E27FC236}">
                          <a16:creationId xmlns:a16="http://schemas.microsoft.com/office/drawing/2014/main" id="{DE012531-8C2A-4129-B8EF-EA4199AE6A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96286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62" name="Google Shape;3733;p10">
                        <a:extLst>
                          <a:ext uri="{FF2B5EF4-FFF2-40B4-BE49-F238E27FC236}">
                            <a16:creationId xmlns:a16="http://schemas.microsoft.com/office/drawing/2014/main" id="{B3FA1303-8729-4666-A56B-6D16C43A6A2C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63" name="Google Shape;3734;p10">
                        <a:extLst>
                          <a:ext uri="{FF2B5EF4-FFF2-40B4-BE49-F238E27FC236}">
                            <a16:creationId xmlns:a16="http://schemas.microsoft.com/office/drawing/2014/main" id="{FF013AF4-C859-472F-BB38-6F98DEF7FA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4" name="Google Shape;3735;p10">
                      <a:extLst>
                        <a:ext uri="{FF2B5EF4-FFF2-40B4-BE49-F238E27FC236}">
                          <a16:creationId xmlns:a16="http://schemas.microsoft.com/office/drawing/2014/main" id="{306C78D2-E5D7-454B-B592-3956C5ED77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28659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60" name="Google Shape;3736;p10">
                        <a:extLst>
                          <a:ext uri="{FF2B5EF4-FFF2-40B4-BE49-F238E27FC236}">
                            <a16:creationId xmlns:a16="http://schemas.microsoft.com/office/drawing/2014/main" id="{1EFCCD16-D0D7-4BBF-8DF0-C57875AE620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61" name="Google Shape;3737;p10">
                        <a:extLst>
                          <a:ext uri="{FF2B5EF4-FFF2-40B4-BE49-F238E27FC236}">
                            <a16:creationId xmlns:a16="http://schemas.microsoft.com/office/drawing/2014/main" id="{218AAAC0-0E28-4444-AFC1-292C74F485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5" name="Google Shape;3738;p10">
                      <a:extLst>
                        <a:ext uri="{FF2B5EF4-FFF2-40B4-BE49-F238E27FC236}">
                          <a16:creationId xmlns:a16="http://schemas.microsoft.com/office/drawing/2014/main" id="{6126E6B8-9FD8-486C-9CE5-804B54D6EA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61032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58" name="Google Shape;3739;p10">
                        <a:extLst>
                          <a:ext uri="{FF2B5EF4-FFF2-40B4-BE49-F238E27FC236}">
                            <a16:creationId xmlns:a16="http://schemas.microsoft.com/office/drawing/2014/main" id="{66E5B75E-94D9-4BF6-ADCC-68418E8C338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9" name="Google Shape;3740;p10">
                        <a:extLst>
                          <a:ext uri="{FF2B5EF4-FFF2-40B4-BE49-F238E27FC236}">
                            <a16:creationId xmlns:a16="http://schemas.microsoft.com/office/drawing/2014/main" id="{4A8792E4-41F1-4E58-83E1-7E0B9E585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6" name="Google Shape;3741;p10">
                      <a:extLst>
                        <a:ext uri="{FF2B5EF4-FFF2-40B4-BE49-F238E27FC236}">
                          <a16:creationId xmlns:a16="http://schemas.microsoft.com/office/drawing/2014/main" id="{E8867103-24CC-4FE3-9EC2-FB30F9ABA8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93405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56" name="Google Shape;3742;p10">
                        <a:extLst>
                          <a:ext uri="{FF2B5EF4-FFF2-40B4-BE49-F238E27FC236}">
                            <a16:creationId xmlns:a16="http://schemas.microsoft.com/office/drawing/2014/main" id="{3CE6FE56-498E-4161-8A3E-20E67C5BA94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7" name="Google Shape;3743;p10">
                        <a:extLst>
                          <a:ext uri="{FF2B5EF4-FFF2-40B4-BE49-F238E27FC236}">
                            <a16:creationId xmlns:a16="http://schemas.microsoft.com/office/drawing/2014/main" id="{864AEBEC-EF3A-439A-8E16-C26660748D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7" name="Google Shape;3744;p10">
                      <a:extLst>
                        <a:ext uri="{FF2B5EF4-FFF2-40B4-BE49-F238E27FC236}">
                          <a16:creationId xmlns:a16="http://schemas.microsoft.com/office/drawing/2014/main" id="{9B1E5CC2-DCBE-4FDD-AA64-489C4A834F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166794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54" name="Google Shape;3745;p10">
                        <a:extLst>
                          <a:ext uri="{FF2B5EF4-FFF2-40B4-BE49-F238E27FC236}">
                            <a16:creationId xmlns:a16="http://schemas.microsoft.com/office/drawing/2014/main" id="{A67AB986-E622-4DD6-81F0-F21ABEBA13CB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5" name="Google Shape;3720;p10">
                        <a:extLst>
                          <a:ext uri="{FF2B5EF4-FFF2-40B4-BE49-F238E27FC236}">
                            <a16:creationId xmlns:a16="http://schemas.microsoft.com/office/drawing/2014/main" id="{D9B1C240-CDA3-44B4-BDD6-D789C34681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8" name="Google Shape;3746;p10">
                      <a:extLst>
                        <a:ext uri="{FF2B5EF4-FFF2-40B4-BE49-F238E27FC236}">
                          <a16:creationId xmlns:a16="http://schemas.microsoft.com/office/drawing/2014/main" id="{657B7CE9-7FBF-431D-A3D9-EFD5E977E8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425778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52" name="Google Shape;3747;p10">
                        <a:extLst>
                          <a:ext uri="{FF2B5EF4-FFF2-40B4-BE49-F238E27FC236}">
                            <a16:creationId xmlns:a16="http://schemas.microsoft.com/office/drawing/2014/main" id="{6C399FEF-C2AA-47FA-AB45-F9A6B0C594A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3" name="Google Shape;3748;p10">
                        <a:extLst>
                          <a:ext uri="{FF2B5EF4-FFF2-40B4-BE49-F238E27FC236}">
                            <a16:creationId xmlns:a16="http://schemas.microsoft.com/office/drawing/2014/main" id="{28686F25-4B84-48C6-8A73-C58F5B73A1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49" name="Google Shape;3749;p10">
                      <a:extLst>
                        <a:ext uri="{FF2B5EF4-FFF2-40B4-BE49-F238E27FC236}">
                          <a16:creationId xmlns:a16="http://schemas.microsoft.com/office/drawing/2014/main" id="{13FCACD5-44E6-4FEF-9A6C-ABA3A24D2B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458151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50" name="Google Shape;3750;p10">
                        <a:extLst>
                          <a:ext uri="{FF2B5EF4-FFF2-40B4-BE49-F238E27FC236}">
                            <a16:creationId xmlns:a16="http://schemas.microsoft.com/office/drawing/2014/main" id="{85120EC7-08B4-4BFC-94CD-44399342FF9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51" name="Google Shape;3721;p10">
                        <a:extLst>
                          <a:ext uri="{FF2B5EF4-FFF2-40B4-BE49-F238E27FC236}">
                            <a16:creationId xmlns:a16="http://schemas.microsoft.com/office/drawing/2014/main" id="{C02FFC80-E265-4D58-9D75-936507642B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1709" name="Google Shape;3751;p10">
                    <a:extLst>
                      <a:ext uri="{FF2B5EF4-FFF2-40B4-BE49-F238E27FC236}">
                        <a16:creationId xmlns:a16="http://schemas.microsoft.com/office/drawing/2014/main" id="{7C1D887C-4DAD-4491-9537-22077FE489BA}"/>
                      </a:ext>
                    </a:extLst>
                  </p:cNvPr>
                  <p:cNvGrpSpPr/>
                  <p:nvPr/>
                </p:nvGrpSpPr>
                <p:grpSpPr>
                  <a:xfrm rot="10800000" flipH="1">
                    <a:off x="1425802" y="1633848"/>
                    <a:ext cx="123285" cy="3110364"/>
                    <a:chOff x="1145364" y="1667944"/>
                    <a:chExt cx="123285" cy="3110364"/>
                  </a:xfrm>
                </p:grpSpPr>
                <p:grpSp>
                  <p:nvGrpSpPr>
                    <p:cNvPr id="1710" name="Google Shape;3752;p10">
                      <a:extLst>
                        <a:ext uri="{FF2B5EF4-FFF2-40B4-BE49-F238E27FC236}">
                          <a16:creationId xmlns:a16="http://schemas.microsoft.com/office/drawing/2014/main" id="{9D3C0530-EDB8-4A96-872F-EB83100045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199167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38" name="Google Shape;3753;p10">
                        <a:extLst>
                          <a:ext uri="{FF2B5EF4-FFF2-40B4-BE49-F238E27FC236}">
                            <a16:creationId xmlns:a16="http://schemas.microsoft.com/office/drawing/2014/main" id="{9DB20859-8A65-4357-AEB4-BEEF8F85FE87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9" name="Google Shape;3754;p10">
                        <a:extLst>
                          <a:ext uri="{FF2B5EF4-FFF2-40B4-BE49-F238E27FC236}">
                            <a16:creationId xmlns:a16="http://schemas.microsoft.com/office/drawing/2014/main" id="{486CE09F-4F3F-4DFD-B65C-97EA1470B3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1" name="Google Shape;3755;p10">
                      <a:extLst>
                        <a:ext uri="{FF2B5EF4-FFF2-40B4-BE49-F238E27FC236}">
                          <a16:creationId xmlns:a16="http://schemas.microsoft.com/office/drawing/2014/main" id="{F095A20A-6F6E-49E1-8055-BAD7F0A3097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31540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36" name="Google Shape;3756;p10">
                        <a:extLst>
                          <a:ext uri="{FF2B5EF4-FFF2-40B4-BE49-F238E27FC236}">
                            <a16:creationId xmlns:a16="http://schemas.microsoft.com/office/drawing/2014/main" id="{0FDA4108-3FAD-4AA8-BF5B-4D060D968291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7" name="Google Shape;3757;p10">
                        <a:extLst>
                          <a:ext uri="{FF2B5EF4-FFF2-40B4-BE49-F238E27FC236}">
                            <a16:creationId xmlns:a16="http://schemas.microsoft.com/office/drawing/2014/main" id="{1126D61C-EDBD-41C7-96C0-F5FC6AE965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2" name="Google Shape;3758;p10">
                      <a:extLst>
                        <a:ext uri="{FF2B5EF4-FFF2-40B4-BE49-F238E27FC236}">
                          <a16:creationId xmlns:a16="http://schemas.microsoft.com/office/drawing/2014/main" id="{D2C7B870-714A-419F-9707-3707818681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63913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34" name="Google Shape;3759;p10">
                        <a:extLst>
                          <a:ext uri="{FF2B5EF4-FFF2-40B4-BE49-F238E27FC236}">
                            <a16:creationId xmlns:a16="http://schemas.microsoft.com/office/drawing/2014/main" id="{ADC5797B-D51A-4A4C-9882-642E63CC7206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5" name="Google Shape;3760;p10">
                        <a:extLst>
                          <a:ext uri="{FF2B5EF4-FFF2-40B4-BE49-F238E27FC236}">
                            <a16:creationId xmlns:a16="http://schemas.microsoft.com/office/drawing/2014/main" id="{E39D7009-86B1-46F6-894A-9096429AF5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3" name="Google Shape;3761;p10">
                      <a:extLst>
                        <a:ext uri="{FF2B5EF4-FFF2-40B4-BE49-F238E27FC236}">
                          <a16:creationId xmlns:a16="http://schemas.microsoft.com/office/drawing/2014/main" id="{D54A9786-1D29-40E0-A31F-7BADAB08BA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296286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32" name="Google Shape;3762;p10">
                        <a:extLst>
                          <a:ext uri="{FF2B5EF4-FFF2-40B4-BE49-F238E27FC236}">
                            <a16:creationId xmlns:a16="http://schemas.microsoft.com/office/drawing/2014/main" id="{C9A3F6D0-008A-43A5-8084-CD253C62FE0D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3" name="Google Shape;3763;p10">
                        <a:extLst>
                          <a:ext uri="{FF2B5EF4-FFF2-40B4-BE49-F238E27FC236}">
                            <a16:creationId xmlns:a16="http://schemas.microsoft.com/office/drawing/2014/main" id="{66CE34E7-F5FD-4465-8032-248BCB2F94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4" name="Google Shape;3764;p10">
                      <a:extLst>
                        <a:ext uri="{FF2B5EF4-FFF2-40B4-BE49-F238E27FC236}">
                          <a16:creationId xmlns:a16="http://schemas.microsoft.com/office/drawing/2014/main" id="{43E9427C-FD36-4C48-9425-B94EDEF9BB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28659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30" name="Google Shape;3765;p10">
                        <a:extLst>
                          <a:ext uri="{FF2B5EF4-FFF2-40B4-BE49-F238E27FC236}">
                            <a16:creationId xmlns:a16="http://schemas.microsoft.com/office/drawing/2014/main" id="{4B966F9C-F63B-4E07-8B37-0919160BD2F5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31" name="Google Shape;3766;p10">
                        <a:extLst>
                          <a:ext uri="{FF2B5EF4-FFF2-40B4-BE49-F238E27FC236}">
                            <a16:creationId xmlns:a16="http://schemas.microsoft.com/office/drawing/2014/main" id="{C665220D-7124-4307-94A0-DDD5C20BA4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5" name="Google Shape;3767;p10">
                      <a:extLst>
                        <a:ext uri="{FF2B5EF4-FFF2-40B4-BE49-F238E27FC236}">
                          <a16:creationId xmlns:a16="http://schemas.microsoft.com/office/drawing/2014/main" id="{EAAA9860-51C5-432C-A8F1-9CEECFD606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61032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28" name="Google Shape;3768;p10">
                        <a:extLst>
                          <a:ext uri="{FF2B5EF4-FFF2-40B4-BE49-F238E27FC236}">
                            <a16:creationId xmlns:a16="http://schemas.microsoft.com/office/drawing/2014/main" id="{34977986-4FFB-4265-B3F5-FA311F6F38CA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9" name="Google Shape;3769;p10">
                        <a:extLst>
                          <a:ext uri="{FF2B5EF4-FFF2-40B4-BE49-F238E27FC236}">
                            <a16:creationId xmlns:a16="http://schemas.microsoft.com/office/drawing/2014/main" id="{D2BCCD1A-991F-4D80-92A9-C328847ED2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6" name="Google Shape;3770;p10">
                      <a:extLst>
                        <a:ext uri="{FF2B5EF4-FFF2-40B4-BE49-F238E27FC236}">
                          <a16:creationId xmlns:a16="http://schemas.microsoft.com/office/drawing/2014/main" id="{611A7790-08E3-41F4-802C-F3E35E4C91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393405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26" name="Google Shape;3771;p10">
                        <a:extLst>
                          <a:ext uri="{FF2B5EF4-FFF2-40B4-BE49-F238E27FC236}">
                            <a16:creationId xmlns:a16="http://schemas.microsoft.com/office/drawing/2014/main" id="{732B913B-C83E-4EAD-8C65-3BFACB18D5B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7" name="Google Shape;3772;p10">
                        <a:extLst>
                          <a:ext uri="{FF2B5EF4-FFF2-40B4-BE49-F238E27FC236}">
                            <a16:creationId xmlns:a16="http://schemas.microsoft.com/office/drawing/2014/main" id="{35A92C29-ADBD-402F-B0EF-2DCA7838B1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7" name="Google Shape;3773;p10">
                      <a:extLst>
                        <a:ext uri="{FF2B5EF4-FFF2-40B4-BE49-F238E27FC236}">
                          <a16:creationId xmlns:a16="http://schemas.microsoft.com/office/drawing/2014/main" id="{9D2B8546-4098-4CB9-9825-33A7DB240C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166794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24" name="Google Shape;3774;p10">
                        <a:extLst>
                          <a:ext uri="{FF2B5EF4-FFF2-40B4-BE49-F238E27FC236}">
                            <a16:creationId xmlns:a16="http://schemas.microsoft.com/office/drawing/2014/main" id="{3EABCE28-C1E4-47F5-BCC5-E792D7B913B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5" name="Google Shape;3717;p10">
                        <a:extLst>
                          <a:ext uri="{FF2B5EF4-FFF2-40B4-BE49-F238E27FC236}">
                            <a16:creationId xmlns:a16="http://schemas.microsoft.com/office/drawing/2014/main" id="{B20C0A92-8860-47D7-A574-2C6F903E49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8" name="Google Shape;3775;p10">
                      <a:extLst>
                        <a:ext uri="{FF2B5EF4-FFF2-40B4-BE49-F238E27FC236}">
                          <a16:creationId xmlns:a16="http://schemas.microsoft.com/office/drawing/2014/main" id="{3033F0BF-E924-49C7-85ED-2F37603489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425778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22" name="Google Shape;3776;p10">
                        <a:extLst>
                          <a:ext uri="{FF2B5EF4-FFF2-40B4-BE49-F238E27FC236}">
                            <a16:creationId xmlns:a16="http://schemas.microsoft.com/office/drawing/2014/main" id="{AC3974FB-8B53-406E-B5D9-3C0B21AFFB28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3" name="Google Shape;3777;p10">
                        <a:extLst>
                          <a:ext uri="{FF2B5EF4-FFF2-40B4-BE49-F238E27FC236}">
                            <a16:creationId xmlns:a16="http://schemas.microsoft.com/office/drawing/2014/main" id="{62B04C42-D148-452C-8AD9-2234164E98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19" name="Google Shape;3778;p10">
                      <a:extLst>
                        <a:ext uri="{FF2B5EF4-FFF2-40B4-BE49-F238E27FC236}">
                          <a16:creationId xmlns:a16="http://schemas.microsoft.com/office/drawing/2014/main" id="{3146D9D9-8AF0-444B-AE70-6FBCED2F9D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45364" y="4581514"/>
                      <a:ext cx="123285" cy="196794"/>
                      <a:chOff x="1422715" y="5687845"/>
                      <a:chExt cx="155448" cy="248135"/>
                    </a:xfrm>
                  </p:grpSpPr>
                  <p:sp>
                    <p:nvSpPr>
                      <p:cNvPr id="1720" name="Google Shape;3779;p10">
                        <a:extLst>
                          <a:ext uri="{FF2B5EF4-FFF2-40B4-BE49-F238E27FC236}">
                            <a16:creationId xmlns:a16="http://schemas.microsoft.com/office/drawing/2014/main" id="{B14FC2A4-D37E-4D30-AC77-447857A9A472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1422715" y="5687845"/>
                        <a:ext cx="155448" cy="158319"/>
                      </a:xfrm>
                      <a:prstGeom prst="triangle">
                        <a:avLst>
                          <a:gd name="adj" fmla="val 50000"/>
                        </a:avLst>
                      </a:prstGeom>
                      <a:solidFill>
                        <a:schemeClr val="accent1"/>
                      </a:solidFill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721" name="Google Shape;3716;p10">
                        <a:extLst>
                          <a:ext uri="{FF2B5EF4-FFF2-40B4-BE49-F238E27FC236}">
                            <a16:creationId xmlns:a16="http://schemas.microsoft.com/office/drawing/2014/main" id="{CC8FA55F-931C-43F5-B4AC-2FDF0AC3B4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54019" y="5846164"/>
                        <a:ext cx="99884" cy="89816"/>
                      </a:xfrm>
                      <a:prstGeom prst="ellipse">
                        <a:avLst/>
                      </a:prstGeom>
                      <a:noFill/>
                      <a:ln w="12700" cap="flat" cmpd="sng">
                        <a:solidFill>
                          <a:srgbClr val="31538F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Arial"/>
                          <a:buNone/>
                        </a:pPr>
                        <a:endParaRPr sz="1800" b="1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656" name="Google Shape;3780;p10">
                  <a:extLst>
                    <a:ext uri="{FF2B5EF4-FFF2-40B4-BE49-F238E27FC236}">
                      <a16:creationId xmlns:a16="http://schemas.microsoft.com/office/drawing/2014/main" id="{F2A172F5-E2BA-4FBA-8795-E32A90FE774B}"/>
                    </a:ext>
                  </a:extLst>
                </p:cNvPr>
                <p:cNvGrpSpPr/>
                <p:nvPr/>
              </p:nvGrpSpPr>
              <p:grpSpPr>
                <a:xfrm rot="5400000">
                  <a:off x="4048720" y="5036577"/>
                  <a:ext cx="123285" cy="196794"/>
                  <a:chOff x="4190117" y="2930752"/>
                  <a:chExt cx="123285" cy="196794"/>
                </a:xfrm>
              </p:grpSpPr>
              <p:sp>
                <p:nvSpPr>
                  <p:cNvPr id="1705" name="Google Shape;3781;p10">
                    <a:extLst>
                      <a:ext uri="{FF2B5EF4-FFF2-40B4-BE49-F238E27FC236}">
                        <a16:creationId xmlns:a16="http://schemas.microsoft.com/office/drawing/2014/main" id="{A1F3DC4B-94B1-46FF-A6B8-0153363BDE2C}"/>
                      </a:ext>
                    </a:extLst>
                  </p:cNvPr>
                  <p:cNvSpPr/>
                  <p:nvPr/>
                </p:nvSpPr>
                <p:spPr>
                  <a:xfrm flipH="1">
                    <a:off x="4190117" y="3001984"/>
                    <a:ext cx="123285" cy="12556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3782;p10">
                    <a:extLst>
                      <a:ext uri="{FF2B5EF4-FFF2-40B4-BE49-F238E27FC236}">
                        <a16:creationId xmlns:a16="http://schemas.microsoft.com/office/drawing/2014/main" id="{64F31BAF-618C-4C29-9401-706FE0E65E4D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214944" y="2930752"/>
                    <a:ext cx="79217" cy="71232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57" name="Google Shape;3783;p10">
                  <a:extLst>
                    <a:ext uri="{FF2B5EF4-FFF2-40B4-BE49-F238E27FC236}">
                      <a16:creationId xmlns:a16="http://schemas.microsoft.com/office/drawing/2014/main" id="{C87D75BB-B841-4917-8636-7B693A8A46D2}"/>
                    </a:ext>
                  </a:extLst>
                </p:cNvPr>
                <p:cNvGrpSpPr/>
                <p:nvPr/>
              </p:nvGrpSpPr>
              <p:grpSpPr>
                <a:xfrm rot="10800000">
                  <a:off x="1724496" y="1738935"/>
                  <a:ext cx="560739" cy="81535"/>
                  <a:chOff x="1197385" y="4740930"/>
                  <a:chExt cx="560739" cy="54330"/>
                </a:xfrm>
              </p:grpSpPr>
              <p:cxnSp>
                <p:nvCxnSpPr>
                  <p:cNvPr id="1702" name="Google Shape;3784;p10">
                    <a:extLst>
                      <a:ext uri="{FF2B5EF4-FFF2-40B4-BE49-F238E27FC236}">
                        <a16:creationId xmlns:a16="http://schemas.microsoft.com/office/drawing/2014/main" id="{0F7E78C4-5ECD-4045-9768-98F6B53EBD67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03" name="Google Shape;3785;p10">
                    <a:extLst>
                      <a:ext uri="{FF2B5EF4-FFF2-40B4-BE49-F238E27FC236}">
                        <a16:creationId xmlns:a16="http://schemas.microsoft.com/office/drawing/2014/main" id="{B5C4D770-028F-4C76-8751-CAF494CC24BC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04" name="Google Shape;3786;p10">
                    <a:extLst>
                      <a:ext uri="{FF2B5EF4-FFF2-40B4-BE49-F238E27FC236}">
                        <a16:creationId xmlns:a16="http://schemas.microsoft.com/office/drawing/2014/main" id="{5CCD480B-144A-4EDB-A590-D195F168211D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58" name="Google Shape;3787;p10">
                  <a:extLst>
                    <a:ext uri="{FF2B5EF4-FFF2-40B4-BE49-F238E27FC236}">
                      <a16:creationId xmlns:a16="http://schemas.microsoft.com/office/drawing/2014/main" id="{25DB1D0F-1678-477C-9173-8766031D054C}"/>
                    </a:ext>
                  </a:extLst>
                </p:cNvPr>
                <p:cNvGrpSpPr/>
                <p:nvPr/>
              </p:nvGrpSpPr>
              <p:grpSpPr>
                <a:xfrm rot="10800000">
                  <a:off x="2829879" y="1746325"/>
                  <a:ext cx="560739" cy="71231"/>
                  <a:chOff x="1197385" y="4740930"/>
                  <a:chExt cx="560739" cy="54330"/>
                </a:xfrm>
              </p:grpSpPr>
              <p:cxnSp>
                <p:nvCxnSpPr>
                  <p:cNvPr id="1699" name="Google Shape;3788;p10">
                    <a:extLst>
                      <a:ext uri="{FF2B5EF4-FFF2-40B4-BE49-F238E27FC236}">
                        <a16:creationId xmlns:a16="http://schemas.microsoft.com/office/drawing/2014/main" id="{7925382B-3FCF-4E2F-B972-F40A8A91AE50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00" name="Google Shape;3789;p10">
                    <a:extLst>
                      <a:ext uri="{FF2B5EF4-FFF2-40B4-BE49-F238E27FC236}">
                        <a16:creationId xmlns:a16="http://schemas.microsoft.com/office/drawing/2014/main" id="{CC9C1CC0-7A3F-4F3B-AB9D-0B2AD07AF917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701" name="Google Shape;3790;p10">
                    <a:extLst>
                      <a:ext uri="{FF2B5EF4-FFF2-40B4-BE49-F238E27FC236}">
                        <a16:creationId xmlns:a16="http://schemas.microsoft.com/office/drawing/2014/main" id="{488B6976-909F-4AE8-B095-F6E191A35D18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59" name="Google Shape;3791;p10">
                  <a:extLst>
                    <a:ext uri="{FF2B5EF4-FFF2-40B4-BE49-F238E27FC236}">
                      <a16:creationId xmlns:a16="http://schemas.microsoft.com/office/drawing/2014/main" id="{179D9D1C-4F52-460F-9F77-3415F48E0E26}"/>
                    </a:ext>
                  </a:extLst>
                </p:cNvPr>
                <p:cNvGrpSpPr/>
                <p:nvPr/>
              </p:nvGrpSpPr>
              <p:grpSpPr>
                <a:xfrm rot="10800000">
                  <a:off x="3105794" y="1779970"/>
                  <a:ext cx="560739" cy="45719"/>
                  <a:chOff x="1197385" y="4740930"/>
                  <a:chExt cx="560739" cy="54330"/>
                </a:xfrm>
              </p:grpSpPr>
              <p:cxnSp>
                <p:nvCxnSpPr>
                  <p:cNvPr id="1696" name="Google Shape;3792;p10">
                    <a:extLst>
                      <a:ext uri="{FF2B5EF4-FFF2-40B4-BE49-F238E27FC236}">
                        <a16:creationId xmlns:a16="http://schemas.microsoft.com/office/drawing/2014/main" id="{9D9B7FBD-DCB1-46C3-900F-6CC16BD4C758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7" name="Google Shape;3793;p10">
                    <a:extLst>
                      <a:ext uri="{FF2B5EF4-FFF2-40B4-BE49-F238E27FC236}">
                        <a16:creationId xmlns:a16="http://schemas.microsoft.com/office/drawing/2014/main" id="{C8EA3460-FCE4-4945-8D4E-2CFA8469F796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8" name="Google Shape;3794;p10">
                    <a:extLst>
                      <a:ext uri="{FF2B5EF4-FFF2-40B4-BE49-F238E27FC236}">
                        <a16:creationId xmlns:a16="http://schemas.microsoft.com/office/drawing/2014/main" id="{EAB1BFAC-3595-4AF0-A935-41A41979D9CD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0" name="Google Shape;3795;p10">
                  <a:extLst>
                    <a:ext uri="{FF2B5EF4-FFF2-40B4-BE49-F238E27FC236}">
                      <a16:creationId xmlns:a16="http://schemas.microsoft.com/office/drawing/2014/main" id="{FC8B5266-99BE-4016-9381-8446D9F30FA7}"/>
                    </a:ext>
                  </a:extLst>
                </p:cNvPr>
                <p:cNvGrpSpPr/>
                <p:nvPr/>
              </p:nvGrpSpPr>
              <p:grpSpPr>
                <a:xfrm rot="10800000">
                  <a:off x="2001157" y="1771180"/>
                  <a:ext cx="560739" cy="45719"/>
                  <a:chOff x="1197385" y="4740930"/>
                  <a:chExt cx="560739" cy="54330"/>
                </a:xfrm>
              </p:grpSpPr>
              <p:cxnSp>
                <p:nvCxnSpPr>
                  <p:cNvPr id="1693" name="Google Shape;3796;p10">
                    <a:extLst>
                      <a:ext uri="{FF2B5EF4-FFF2-40B4-BE49-F238E27FC236}">
                        <a16:creationId xmlns:a16="http://schemas.microsoft.com/office/drawing/2014/main" id="{473F8817-9AAB-4FCD-BAA0-3567D0E6A4A1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4" name="Google Shape;3797;p10">
                    <a:extLst>
                      <a:ext uri="{FF2B5EF4-FFF2-40B4-BE49-F238E27FC236}">
                        <a16:creationId xmlns:a16="http://schemas.microsoft.com/office/drawing/2014/main" id="{6DA2BA06-3FB6-4636-945D-741199C209F3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5" name="Google Shape;3798;p10">
                    <a:extLst>
                      <a:ext uri="{FF2B5EF4-FFF2-40B4-BE49-F238E27FC236}">
                        <a16:creationId xmlns:a16="http://schemas.microsoft.com/office/drawing/2014/main" id="{1ACD6B5F-2339-4C6A-9DBE-3A02F5542AA8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1" name="Google Shape;3799;p10">
                  <a:extLst>
                    <a:ext uri="{FF2B5EF4-FFF2-40B4-BE49-F238E27FC236}">
                      <a16:creationId xmlns:a16="http://schemas.microsoft.com/office/drawing/2014/main" id="{700B23F7-3E64-4991-A6FF-6ADC8CDEF165}"/>
                    </a:ext>
                  </a:extLst>
                </p:cNvPr>
                <p:cNvGrpSpPr/>
                <p:nvPr/>
              </p:nvGrpSpPr>
              <p:grpSpPr>
                <a:xfrm rot="10800000">
                  <a:off x="1171676" y="1759558"/>
                  <a:ext cx="294767" cy="66130"/>
                  <a:chOff x="1197385" y="4740930"/>
                  <a:chExt cx="560739" cy="54330"/>
                </a:xfrm>
              </p:grpSpPr>
              <p:cxnSp>
                <p:nvCxnSpPr>
                  <p:cNvPr id="1690" name="Google Shape;3800;p10">
                    <a:extLst>
                      <a:ext uri="{FF2B5EF4-FFF2-40B4-BE49-F238E27FC236}">
                        <a16:creationId xmlns:a16="http://schemas.microsoft.com/office/drawing/2014/main" id="{AC9E8442-50B8-44CB-9A1A-4E4CDE7A41A1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1" name="Google Shape;3801;p10">
                    <a:extLst>
                      <a:ext uri="{FF2B5EF4-FFF2-40B4-BE49-F238E27FC236}">
                        <a16:creationId xmlns:a16="http://schemas.microsoft.com/office/drawing/2014/main" id="{6F971939-FA73-4B81-864A-6CD8C9DFAD97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92" name="Google Shape;3802;p10">
                    <a:extLst>
                      <a:ext uri="{FF2B5EF4-FFF2-40B4-BE49-F238E27FC236}">
                        <a16:creationId xmlns:a16="http://schemas.microsoft.com/office/drawing/2014/main" id="{4D1C22D5-1CD3-44B1-A1B4-B4BEA96144A3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2" name="Google Shape;3803;p10">
                  <a:extLst>
                    <a:ext uri="{FF2B5EF4-FFF2-40B4-BE49-F238E27FC236}">
                      <a16:creationId xmlns:a16="http://schemas.microsoft.com/office/drawing/2014/main" id="{8FD8EFB4-798B-4E74-8A6E-2E33DBF7B536}"/>
                    </a:ext>
                  </a:extLst>
                </p:cNvPr>
                <p:cNvGrpSpPr/>
                <p:nvPr/>
              </p:nvGrpSpPr>
              <p:grpSpPr>
                <a:xfrm>
                  <a:off x="2557543" y="4921036"/>
                  <a:ext cx="555568" cy="55200"/>
                  <a:chOff x="1197385" y="4740930"/>
                  <a:chExt cx="560739" cy="54330"/>
                </a:xfrm>
              </p:grpSpPr>
              <p:cxnSp>
                <p:nvCxnSpPr>
                  <p:cNvPr id="1687" name="Google Shape;3804;p10">
                    <a:extLst>
                      <a:ext uri="{FF2B5EF4-FFF2-40B4-BE49-F238E27FC236}">
                        <a16:creationId xmlns:a16="http://schemas.microsoft.com/office/drawing/2014/main" id="{01E526B4-2A42-45EA-84C7-A6522A4A7424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8" name="Google Shape;3805;p10">
                    <a:extLst>
                      <a:ext uri="{FF2B5EF4-FFF2-40B4-BE49-F238E27FC236}">
                        <a16:creationId xmlns:a16="http://schemas.microsoft.com/office/drawing/2014/main" id="{683312CB-6B66-4BE2-A9ED-EC8295334C42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9" name="Google Shape;3806;p10">
                    <a:extLst>
                      <a:ext uri="{FF2B5EF4-FFF2-40B4-BE49-F238E27FC236}">
                        <a16:creationId xmlns:a16="http://schemas.microsoft.com/office/drawing/2014/main" id="{B4441CA2-A250-477D-8B2E-A4E354125016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3" name="Google Shape;3807;p10">
                  <a:extLst>
                    <a:ext uri="{FF2B5EF4-FFF2-40B4-BE49-F238E27FC236}">
                      <a16:creationId xmlns:a16="http://schemas.microsoft.com/office/drawing/2014/main" id="{BFF7812C-AE3C-44E6-BA77-90F63F39489D}"/>
                    </a:ext>
                  </a:extLst>
                </p:cNvPr>
                <p:cNvGrpSpPr/>
                <p:nvPr/>
              </p:nvGrpSpPr>
              <p:grpSpPr>
                <a:xfrm>
                  <a:off x="1455223" y="4919644"/>
                  <a:ext cx="555568" cy="55200"/>
                  <a:chOff x="1197385" y="4740930"/>
                  <a:chExt cx="560739" cy="54330"/>
                </a:xfrm>
              </p:grpSpPr>
              <p:cxnSp>
                <p:nvCxnSpPr>
                  <p:cNvPr id="1684" name="Google Shape;3808;p10">
                    <a:extLst>
                      <a:ext uri="{FF2B5EF4-FFF2-40B4-BE49-F238E27FC236}">
                        <a16:creationId xmlns:a16="http://schemas.microsoft.com/office/drawing/2014/main" id="{DF10D777-B7FF-46AB-8A19-DD55494A71A4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5" name="Google Shape;3809;p10">
                    <a:extLst>
                      <a:ext uri="{FF2B5EF4-FFF2-40B4-BE49-F238E27FC236}">
                        <a16:creationId xmlns:a16="http://schemas.microsoft.com/office/drawing/2014/main" id="{9CC1E42D-4FB8-4C99-A6CA-ECAADD5B85EF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6" name="Google Shape;3810;p10">
                    <a:extLst>
                      <a:ext uri="{FF2B5EF4-FFF2-40B4-BE49-F238E27FC236}">
                        <a16:creationId xmlns:a16="http://schemas.microsoft.com/office/drawing/2014/main" id="{EC40FC84-042B-4DBC-AD4B-E6B18E436D9B}"/>
                      </a:ext>
                    </a:extLst>
                  </p:cNvPr>
                  <p:cNvCxnSpPr/>
                  <p:nvPr/>
                </p:nvCxnSpPr>
                <p:spPr>
                  <a:xfrm>
                    <a:off x="1758124" y="4746525"/>
                    <a:ext cx="0" cy="4873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dash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4" name="Google Shape;3811;p10">
                  <a:extLst>
                    <a:ext uri="{FF2B5EF4-FFF2-40B4-BE49-F238E27FC236}">
                      <a16:creationId xmlns:a16="http://schemas.microsoft.com/office/drawing/2014/main" id="{9F97BD53-DFC2-45A2-8C5B-E26415DAE892}"/>
                    </a:ext>
                  </a:extLst>
                </p:cNvPr>
                <p:cNvGrpSpPr/>
                <p:nvPr/>
              </p:nvGrpSpPr>
              <p:grpSpPr>
                <a:xfrm>
                  <a:off x="1181476" y="4926721"/>
                  <a:ext cx="560739" cy="91439"/>
                  <a:chOff x="1197385" y="4740918"/>
                  <a:chExt cx="560739" cy="54354"/>
                </a:xfrm>
              </p:grpSpPr>
              <p:cxnSp>
                <p:nvCxnSpPr>
                  <p:cNvPr id="1681" name="Google Shape;3812;p10">
                    <a:extLst>
                      <a:ext uri="{FF2B5EF4-FFF2-40B4-BE49-F238E27FC236}">
                        <a16:creationId xmlns:a16="http://schemas.microsoft.com/office/drawing/2014/main" id="{E23A32A7-09CB-408E-88E4-82B655F33941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2" name="Google Shape;3813;p10">
                    <a:extLst>
                      <a:ext uri="{FF2B5EF4-FFF2-40B4-BE49-F238E27FC236}">
                        <a16:creationId xmlns:a16="http://schemas.microsoft.com/office/drawing/2014/main" id="{94865397-F229-496C-956F-3785713CF421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3" name="Google Shape;3814;p10">
                    <a:extLst>
                      <a:ext uri="{FF2B5EF4-FFF2-40B4-BE49-F238E27FC236}">
                        <a16:creationId xmlns:a16="http://schemas.microsoft.com/office/drawing/2014/main" id="{2DF6CE8E-3C13-416D-9FCE-119756C45E51}"/>
                      </a:ext>
                    </a:extLst>
                  </p:cNvPr>
                  <p:cNvCxnSpPr/>
                  <p:nvPr/>
                </p:nvCxnSpPr>
                <p:spPr>
                  <a:xfrm>
                    <a:off x="1757581" y="4740918"/>
                    <a:ext cx="0" cy="5435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1665" name="Google Shape;3815;p10">
                  <a:extLst>
                    <a:ext uri="{FF2B5EF4-FFF2-40B4-BE49-F238E27FC236}">
                      <a16:creationId xmlns:a16="http://schemas.microsoft.com/office/drawing/2014/main" id="{83586068-4DDD-43C4-BA6F-9C0C0BF48A2C}"/>
                    </a:ext>
                  </a:extLst>
                </p:cNvPr>
                <p:cNvGrpSpPr/>
                <p:nvPr/>
              </p:nvGrpSpPr>
              <p:grpSpPr>
                <a:xfrm>
                  <a:off x="2272086" y="4931888"/>
                  <a:ext cx="560739" cy="91439"/>
                  <a:chOff x="1197385" y="4740918"/>
                  <a:chExt cx="560739" cy="54354"/>
                </a:xfrm>
              </p:grpSpPr>
              <p:cxnSp>
                <p:nvCxnSpPr>
                  <p:cNvPr id="1678" name="Google Shape;3816;p10">
                    <a:extLst>
                      <a:ext uri="{FF2B5EF4-FFF2-40B4-BE49-F238E27FC236}">
                        <a16:creationId xmlns:a16="http://schemas.microsoft.com/office/drawing/2014/main" id="{27E8B8A6-AD4B-4E9E-8401-088A73DD6079}"/>
                      </a:ext>
                    </a:extLst>
                  </p:cNvPr>
                  <p:cNvCxnSpPr/>
                  <p:nvPr/>
                </p:nvCxnSpPr>
                <p:spPr>
                  <a:xfrm>
                    <a:off x="1197385" y="4795260"/>
                    <a:ext cx="560739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79" name="Google Shape;3817;p10">
                    <a:extLst>
                      <a:ext uri="{FF2B5EF4-FFF2-40B4-BE49-F238E27FC236}">
                        <a16:creationId xmlns:a16="http://schemas.microsoft.com/office/drawing/2014/main" id="{4A4DB581-698C-4CBF-9FBA-B657DC28A0BB}"/>
                      </a:ext>
                    </a:extLst>
                  </p:cNvPr>
                  <p:cNvCxnSpPr/>
                  <p:nvPr/>
                </p:nvCxnSpPr>
                <p:spPr>
                  <a:xfrm>
                    <a:off x="1200200" y="4740930"/>
                    <a:ext cx="0" cy="5433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80" name="Google Shape;3818;p10">
                    <a:extLst>
                      <a:ext uri="{FF2B5EF4-FFF2-40B4-BE49-F238E27FC236}">
                        <a16:creationId xmlns:a16="http://schemas.microsoft.com/office/drawing/2014/main" id="{E9B142D3-946B-4C5C-8A16-7B658E3D3C06}"/>
                      </a:ext>
                    </a:extLst>
                  </p:cNvPr>
                  <p:cNvCxnSpPr/>
                  <p:nvPr/>
                </p:nvCxnSpPr>
                <p:spPr>
                  <a:xfrm>
                    <a:off x="1757581" y="4740918"/>
                    <a:ext cx="0" cy="5435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1666" name="Google Shape;3819;p10">
                  <a:extLst>
                    <a:ext uri="{FF2B5EF4-FFF2-40B4-BE49-F238E27FC236}">
                      <a16:creationId xmlns:a16="http://schemas.microsoft.com/office/drawing/2014/main" id="{CA292905-E4B1-4319-B6BB-E6CCE7B8CFD0}"/>
                    </a:ext>
                  </a:extLst>
                </p:cNvPr>
                <p:cNvSpPr/>
                <p:nvPr/>
              </p:nvSpPr>
              <p:spPr>
                <a:xfrm rot="-5400000" flipH="1">
                  <a:off x="3328066" y="5101521"/>
                  <a:ext cx="79217" cy="71232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3820;p10">
                  <a:extLst>
                    <a:ext uri="{FF2B5EF4-FFF2-40B4-BE49-F238E27FC236}">
                      <a16:creationId xmlns:a16="http://schemas.microsoft.com/office/drawing/2014/main" id="{EAA7E245-7403-4AD7-8AEB-905C18509CBF}"/>
                    </a:ext>
                  </a:extLst>
                </p:cNvPr>
                <p:cNvSpPr/>
                <p:nvPr/>
              </p:nvSpPr>
              <p:spPr>
                <a:xfrm>
                  <a:off x="3203583" y="5077044"/>
                  <a:ext cx="121639" cy="106405"/>
                </a:xfrm>
                <a:prstGeom prst="flowChartDelay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668" name="Google Shape;3821;p10">
                  <a:extLst>
                    <a:ext uri="{FF2B5EF4-FFF2-40B4-BE49-F238E27FC236}">
                      <a16:creationId xmlns:a16="http://schemas.microsoft.com/office/drawing/2014/main" id="{42460DD9-F491-44FA-9725-F44161BEC023}"/>
                    </a:ext>
                  </a:extLst>
                </p:cNvPr>
                <p:cNvCxnSpPr/>
                <p:nvPr/>
              </p:nvCxnSpPr>
              <p:spPr>
                <a:xfrm>
                  <a:off x="3387803" y="4919644"/>
                  <a:ext cx="0" cy="11960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69" name="Google Shape;3822;p10">
                  <a:extLst>
                    <a:ext uri="{FF2B5EF4-FFF2-40B4-BE49-F238E27FC236}">
                      <a16:creationId xmlns:a16="http://schemas.microsoft.com/office/drawing/2014/main" id="{3B40EF45-79C7-4926-A8A5-1BDA233F9A2E}"/>
                    </a:ext>
                  </a:extLst>
                </p:cNvPr>
                <p:cNvCxnSpPr/>
                <p:nvPr/>
              </p:nvCxnSpPr>
              <p:spPr>
                <a:xfrm>
                  <a:off x="3137416" y="5096637"/>
                  <a:ext cx="6616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0" name="Google Shape;3823;p10">
                  <a:extLst>
                    <a:ext uri="{FF2B5EF4-FFF2-40B4-BE49-F238E27FC236}">
                      <a16:creationId xmlns:a16="http://schemas.microsoft.com/office/drawing/2014/main" id="{DA3FB6E3-292F-441A-91E3-ED6691166447}"/>
                    </a:ext>
                  </a:extLst>
                </p:cNvPr>
                <p:cNvCxnSpPr/>
                <p:nvPr/>
              </p:nvCxnSpPr>
              <p:spPr>
                <a:xfrm>
                  <a:off x="3137416" y="5152738"/>
                  <a:ext cx="6616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1" name="Google Shape;3824;p10">
                  <a:extLst>
                    <a:ext uri="{FF2B5EF4-FFF2-40B4-BE49-F238E27FC236}">
                      <a16:creationId xmlns:a16="http://schemas.microsoft.com/office/drawing/2014/main" id="{2C9576CC-0DA8-4C69-8FC0-8A4A3109EB56}"/>
                    </a:ext>
                  </a:extLst>
                </p:cNvPr>
                <p:cNvCxnSpPr/>
                <p:nvPr/>
              </p:nvCxnSpPr>
              <p:spPr>
                <a:xfrm rot="10800000">
                  <a:off x="3137417" y="5039252"/>
                  <a:ext cx="25038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2" name="Google Shape;3825;p10">
                  <a:extLst>
                    <a:ext uri="{FF2B5EF4-FFF2-40B4-BE49-F238E27FC236}">
                      <a16:creationId xmlns:a16="http://schemas.microsoft.com/office/drawing/2014/main" id="{E4A57B19-7666-4BC4-AF92-A7E87A4F72BA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137416" y="5039252"/>
                  <a:ext cx="1" cy="5738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3" name="Google Shape;3826;p10">
                  <a:extLst>
                    <a:ext uri="{FF2B5EF4-FFF2-40B4-BE49-F238E27FC236}">
                      <a16:creationId xmlns:a16="http://schemas.microsoft.com/office/drawing/2014/main" id="{0B4B8199-CCF0-48EF-8DBA-74C8AF5942CA}"/>
                    </a:ext>
                  </a:extLst>
                </p:cNvPr>
                <p:cNvCxnSpPr/>
                <p:nvPr/>
              </p:nvCxnSpPr>
              <p:spPr>
                <a:xfrm flipH="1">
                  <a:off x="3404338" y="5137137"/>
                  <a:ext cx="257098" cy="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4" name="Google Shape;3827;p10">
                  <a:extLst>
                    <a:ext uri="{FF2B5EF4-FFF2-40B4-BE49-F238E27FC236}">
                      <a16:creationId xmlns:a16="http://schemas.microsoft.com/office/drawing/2014/main" id="{48DED25F-EAB1-4082-918F-7FD3CF16BC0F}"/>
                    </a:ext>
                  </a:extLst>
                </p:cNvPr>
                <p:cNvCxnSpPr>
                  <a:cxnSpLocks/>
                  <a:endCxn id="1724" idx="3"/>
                </p:cNvCxnSpPr>
                <p:nvPr/>
              </p:nvCxnSpPr>
              <p:spPr>
                <a:xfrm rot="10800000">
                  <a:off x="3661436" y="4921905"/>
                  <a:ext cx="0" cy="215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5" name="Google Shape;3828;p10">
                  <a:extLst>
                    <a:ext uri="{FF2B5EF4-FFF2-40B4-BE49-F238E27FC236}">
                      <a16:creationId xmlns:a16="http://schemas.microsoft.com/office/drawing/2014/main" id="{8791E183-AECC-4F99-BFE4-A1114AF340B1}"/>
                    </a:ext>
                  </a:extLst>
                </p:cNvPr>
                <p:cNvCxnSpPr/>
                <p:nvPr/>
              </p:nvCxnSpPr>
              <p:spPr>
                <a:xfrm>
                  <a:off x="399733" y="5151976"/>
                  <a:ext cx="275298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6" name="Google Shape;3829;p10">
                  <a:extLst>
                    <a:ext uri="{FF2B5EF4-FFF2-40B4-BE49-F238E27FC236}">
                      <a16:creationId xmlns:a16="http://schemas.microsoft.com/office/drawing/2014/main" id="{A1D9E723-DD9F-4434-909C-0FF81BF91AC1}"/>
                    </a:ext>
                  </a:extLst>
                </p:cNvPr>
                <p:cNvCxnSpPr>
                  <a:cxnSpLocks/>
                  <a:stCxn id="1705" idx="3"/>
                </p:cNvCxnSpPr>
                <p:nvPr/>
              </p:nvCxnSpPr>
              <p:spPr>
                <a:xfrm flipH="1">
                  <a:off x="3662466" y="5134974"/>
                  <a:ext cx="3495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77" name="Google Shape;3830;p10">
                  <a:extLst>
                    <a:ext uri="{FF2B5EF4-FFF2-40B4-BE49-F238E27FC236}">
                      <a16:creationId xmlns:a16="http://schemas.microsoft.com/office/drawing/2014/main" id="{DD37A8C3-094D-46E5-8A3E-E345575E470D}"/>
                    </a:ext>
                  </a:extLst>
                </p:cNvPr>
                <p:cNvCxnSpPr/>
                <p:nvPr/>
              </p:nvCxnSpPr>
              <p:spPr>
                <a:xfrm>
                  <a:off x="4208760" y="5141402"/>
                  <a:ext cx="1029990" cy="10574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516" name="Google Shape;3831;p10">
                <a:extLst>
                  <a:ext uri="{FF2B5EF4-FFF2-40B4-BE49-F238E27FC236}">
                    <a16:creationId xmlns:a16="http://schemas.microsoft.com/office/drawing/2014/main" id="{E3D646D3-AE9E-48BB-82EC-2507F8A36037}"/>
                  </a:ext>
                </a:extLst>
              </p:cNvPr>
              <p:cNvSpPr txBox="1"/>
              <p:nvPr/>
            </p:nvSpPr>
            <p:spPr>
              <a:xfrm>
                <a:off x="2568341" y="5238696"/>
                <a:ext cx="23121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 Frequency Divider</a:t>
                </a:r>
                <a:endParaRPr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3832;p10">
                <a:extLst>
                  <a:ext uri="{FF2B5EF4-FFF2-40B4-BE49-F238E27FC236}">
                    <a16:creationId xmlns:a16="http://schemas.microsoft.com/office/drawing/2014/main" id="{4D745054-0F4F-4F25-8B5B-7C0191AC751A}"/>
                  </a:ext>
                </a:extLst>
              </p:cNvPr>
              <p:cNvSpPr txBox="1"/>
              <p:nvPr/>
            </p:nvSpPr>
            <p:spPr>
              <a:xfrm>
                <a:off x="1575392" y="5234333"/>
                <a:ext cx="10710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Ground</a:t>
                </a:r>
                <a:endParaRPr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3833;p10">
                <a:extLst>
                  <a:ext uri="{FF2B5EF4-FFF2-40B4-BE49-F238E27FC236}">
                    <a16:creationId xmlns:a16="http://schemas.microsoft.com/office/drawing/2014/main" id="{E7C2DDCC-3E27-47D3-97BD-F3C735BF6BD7}"/>
                  </a:ext>
                </a:extLst>
              </p:cNvPr>
              <p:cNvSpPr txBox="1"/>
              <p:nvPr/>
            </p:nvSpPr>
            <p:spPr>
              <a:xfrm>
                <a:off x="2149525" y="1164701"/>
                <a:ext cx="48000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1800" b="1" i="0" u="none" strike="noStrike" cap="none" baseline="-250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Ro</a:t>
                </a:r>
                <a:endParaRPr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3835;p10">
                <a:extLst>
                  <a:ext uri="{FF2B5EF4-FFF2-40B4-BE49-F238E27FC236}">
                    <a16:creationId xmlns:a16="http://schemas.microsoft.com/office/drawing/2014/main" id="{13CED289-C9D0-436F-A394-4B5F6C661E92}"/>
                  </a:ext>
                </a:extLst>
              </p:cNvPr>
              <p:cNvSpPr txBox="1"/>
              <p:nvPr/>
            </p:nvSpPr>
            <p:spPr>
              <a:xfrm>
                <a:off x="5331864" y="1232243"/>
                <a:ext cx="10710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1800" b="1" i="0" u="none" strike="noStrike" cap="none" baseline="-25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</a:t>
                </a:r>
                <a:endParaRPr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3836;p10">
                <a:extLst>
                  <a:ext uri="{FF2B5EF4-FFF2-40B4-BE49-F238E27FC236}">
                    <a16:creationId xmlns:a16="http://schemas.microsoft.com/office/drawing/2014/main" id="{9C54F1C1-BB1C-4F59-8B37-D8106B732D57}"/>
                  </a:ext>
                </a:extLst>
              </p:cNvPr>
              <p:cNvSpPr txBox="1"/>
              <p:nvPr/>
            </p:nvSpPr>
            <p:spPr>
              <a:xfrm>
                <a:off x="7911164" y="1192336"/>
                <a:ext cx="107107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r>
                  <a:rPr lang="en-US" sz="1800" b="1" i="0" u="none" strike="noStrike" cap="none" baseline="-25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</a:t>
                </a:r>
                <a:endParaRPr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1" name="Google Shape;3840;p10">
                <a:extLst>
                  <a:ext uri="{FF2B5EF4-FFF2-40B4-BE49-F238E27FC236}">
                    <a16:creationId xmlns:a16="http://schemas.microsoft.com/office/drawing/2014/main" id="{B44EEA86-64DB-4046-84B6-36CCD624EE32}"/>
                  </a:ext>
                </a:extLst>
              </p:cNvPr>
              <p:cNvGrpSpPr/>
              <p:nvPr/>
            </p:nvGrpSpPr>
            <p:grpSpPr>
              <a:xfrm>
                <a:off x="5020331" y="1549460"/>
                <a:ext cx="3635627" cy="4128609"/>
                <a:chOff x="5020331" y="1549460"/>
                <a:chExt cx="3635627" cy="4128609"/>
              </a:xfrm>
            </p:grpSpPr>
            <p:cxnSp>
              <p:nvCxnSpPr>
                <p:cNvPr id="1523" name="Google Shape;3841;p10">
                  <a:extLst>
                    <a:ext uri="{FF2B5EF4-FFF2-40B4-BE49-F238E27FC236}">
                      <a16:creationId xmlns:a16="http://schemas.microsoft.com/office/drawing/2014/main" id="{B2B3CB56-434F-4A01-B67B-DE6469EB7561}"/>
                    </a:ext>
                  </a:extLst>
                </p:cNvPr>
                <p:cNvCxnSpPr/>
                <p:nvPr/>
              </p:nvCxnSpPr>
              <p:spPr>
                <a:xfrm rot="10800000">
                  <a:off x="7074868" y="1974676"/>
                  <a:ext cx="1" cy="12854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24" name="Google Shape;3842;p10">
                  <a:extLst>
                    <a:ext uri="{FF2B5EF4-FFF2-40B4-BE49-F238E27FC236}">
                      <a16:creationId xmlns:a16="http://schemas.microsoft.com/office/drawing/2014/main" id="{B74FBB09-5224-4FD0-95AF-59A6765BEDC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445631" y="1847157"/>
                  <a:ext cx="269" cy="26742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25" name="Google Shape;3843;p10">
                  <a:extLst>
                    <a:ext uri="{FF2B5EF4-FFF2-40B4-BE49-F238E27FC236}">
                      <a16:creationId xmlns:a16="http://schemas.microsoft.com/office/drawing/2014/main" id="{B3E51928-4D51-47F7-AA94-B65FD68ACD4C}"/>
                    </a:ext>
                  </a:extLst>
                </p:cNvPr>
                <p:cNvCxnSpPr>
                  <a:cxnSpLocks/>
                  <a:stCxn id="1617" idx="2"/>
                </p:cNvCxnSpPr>
                <p:nvPr/>
              </p:nvCxnSpPr>
              <p:spPr>
                <a:xfrm>
                  <a:off x="6164390" y="5093148"/>
                  <a:ext cx="0" cy="558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26" name="Google Shape;3845;p10">
                  <a:extLst>
                    <a:ext uri="{FF2B5EF4-FFF2-40B4-BE49-F238E27FC236}">
                      <a16:creationId xmlns:a16="http://schemas.microsoft.com/office/drawing/2014/main" id="{DD3E81AC-DE0A-4DA5-9601-23C7DE9E4922}"/>
                    </a:ext>
                  </a:extLst>
                </p:cNvPr>
                <p:cNvCxnSpPr>
                  <a:cxnSpLocks/>
                  <a:endCxn id="1618" idx="2"/>
                </p:cNvCxnSpPr>
                <p:nvPr/>
              </p:nvCxnSpPr>
              <p:spPr>
                <a:xfrm flipV="1">
                  <a:off x="6555444" y="5090778"/>
                  <a:ext cx="0" cy="5828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sp>
              <p:nvSpPr>
                <p:cNvPr id="1527" name="Google Shape;3847;p10">
                  <a:extLst>
                    <a:ext uri="{FF2B5EF4-FFF2-40B4-BE49-F238E27FC236}">
                      <a16:creationId xmlns:a16="http://schemas.microsoft.com/office/drawing/2014/main" id="{AA1C37B7-AB98-48CF-A582-B765F1970FF8}"/>
                    </a:ext>
                  </a:extLst>
                </p:cNvPr>
                <p:cNvSpPr/>
                <p:nvPr/>
              </p:nvSpPr>
              <p:spPr>
                <a:xfrm>
                  <a:off x="5020331" y="1550411"/>
                  <a:ext cx="3635627" cy="371827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dot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528" name="Google Shape;3848;p10">
                  <a:extLst>
                    <a:ext uri="{FF2B5EF4-FFF2-40B4-BE49-F238E27FC236}">
                      <a16:creationId xmlns:a16="http://schemas.microsoft.com/office/drawing/2014/main" id="{A014BE4D-B491-4413-BE21-6259865B8948}"/>
                    </a:ext>
                  </a:extLst>
                </p:cNvPr>
                <p:cNvCxnSpPr>
                  <a:cxnSpLocks/>
                  <a:endCxn id="1621" idx="3"/>
                </p:cNvCxnSpPr>
                <p:nvPr/>
              </p:nvCxnSpPr>
              <p:spPr>
                <a:xfrm rot="10800000" flipH="1">
                  <a:off x="5238671" y="5149070"/>
                  <a:ext cx="10458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529" name="Google Shape;3850;p10">
                  <a:extLst>
                    <a:ext uri="{FF2B5EF4-FFF2-40B4-BE49-F238E27FC236}">
                      <a16:creationId xmlns:a16="http://schemas.microsoft.com/office/drawing/2014/main" id="{B154DBBC-6B00-463C-982F-850D5B5451BD}"/>
                    </a:ext>
                  </a:extLst>
                </p:cNvPr>
                <p:cNvGrpSpPr/>
                <p:nvPr/>
              </p:nvGrpSpPr>
              <p:grpSpPr>
                <a:xfrm rot="5400000">
                  <a:off x="6321226" y="5050673"/>
                  <a:ext cx="123285" cy="196794"/>
                  <a:chOff x="4190117" y="2930752"/>
                  <a:chExt cx="123285" cy="196794"/>
                </a:xfrm>
              </p:grpSpPr>
              <p:sp>
                <p:nvSpPr>
                  <p:cNvPr id="1621" name="Google Shape;3849;p10">
                    <a:extLst>
                      <a:ext uri="{FF2B5EF4-FFF2-40B4-BE49-F238E27FC236}">
                        <a16:creationId xmlns:a16="http://schemas.microsoft.com/office/drawing/2014/main" id="{DC29D88E-CC82-4B20-A249-E3E7BC280E09}"/>
                      </a:ext>
                    </a:extLst>
                  </p:cNvPr>
                  <p:cNvSpPr/>
                  <p:nvPr/>
                </p:nvSpPr>
                <p:spPr>
                  <a:xfrm flipH="1">
                    <a:off x="4190117" y="3001984"/>
                    <a:ext cx="123285" cy="125562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2" name="Google Shape;3851;p10">
                    <a:extLst>
                      <a:ext uri="{FF2B5EF4-FFF2-40B4-BE49-F238E27FC236}">
                        <a16:creationId xmlns:a16="http://schemas.microsoft.com/office/drawing/2014/main" id="{1A0E02C7-D47C-4B23-81F3-04409300F9C6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4214944" y="2930752"/>
                    <a:ext cx="79217" cy="71232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1530" name="Google Shape;3852;p10">
                  <a:extLst>
                    <a:ext uri="{FF2B5EF4-FFF2-40B4-BE49-F238E27FC236}">
                      <a16:creationId xmlns:a16="http://schemas.microsoft.com/office/drawing/2014/main" id="{E0CC65F5-489F-456E-BE7A-637B353D0749}"/>
                    </a:ext>
                  </a:extLst>
                </p:cNvPr>
                <p:cNvCxnSpPr>
                  <a:cxnSpLocks/>
                  <a:endCxn id="1622" idx="4"/>
                </p:cNvCxnSpPr>
                <p:nvPr/>
              </p:nvCxnSpPr>
              <p:spPr>
                <a:xfrm rot="10800000">
                  <a:off x="6481265" y="5151863"/>
                  <a:ext cx="74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531" name="Google Shape;3853;p10">
                  <a:extLst>
                    <a:ext uri="{FF2B5EF4-FFF2-40B4-BE49-F238E27FC236}">
                      <a16:creationId xmlns:a16="http://schemas.microsoft.com/office/drawing/2014/main" id="{0B81DE3D-985D-43A7-BD0C-348D2E1CD352}"/>
                    </a:ext>
                  </a:extLst>
                </p:cNvPr>
                <p:cNvGrpSpPr/>
                <p:nvPr/>
              </p:nvGrpSpPr>
              <p:grpSpPr>
                <a:xfrm>
                  <a:off x="5813778" y="4401381"/>
                  <a:ext cx="1028974" cy="691767"/>
                  <a:chOff x="5813778" y="4200717"/>
                  <a:chExt cx="1028974" cy="916835"/>
                </a:xfrm>
              </p:grpSpPr>
              <p:cxnSp>
                <p:nvCxnSpPr>
                  <p:cNvPr id="1614" name="Google Shape;3854;p10">
                    <a:extLst>
                      <a:ext uri="{FF2B5EF4-FFF2-40B4-BE49-F238E27FC236}">
                        <a16:creationId xmlns:a16="http://schemas.microsoft.com/office/drawing/2014/main" id="{7D7D3A24-F10A-4CB9-BE02-8C2672CB8D1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15" name="Google Shape;3855;p10">
                    <a:extLst>
                      <a:ext uri="{FF2B5EF4-FFF2-40B4-BE49-F238E27FC236}">
                        <a16:creationId xmlns:a16="http://schemas.microsoft.com/office/drawing/2014/main" id="{A4F4CE66-02CA-434A-9031-E32E810F9C53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616" name="Google Shape;3856;p10">
                    <a:extLst>
                      <a:ext uri="{FF2B5EF4-FFF2-40B4-BE49-F238E27FC236}">
                        <a16:creationId xmlns:a16="http://schemas.microsoft.com/office/drawing/2014/main" id="{B15DFF18-F30D-4ACD-84BD-77D7309B146C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7" name="Google Shape;3844;p10">
                    <a:extLst>
                      <a:ext uri="{FF2B5EF4-FFF2-40B4-BE49-F238E27FC236}">
                        <a16:creationId xmlns:a16="http://schemas.microsoft.com/office/drawing/2014/main" id="{B5E9B103-FA05-4FB8-9C0C-B6CE6016A5F8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709693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8" name="Google Shape;3846;p10">
                    <a:extLst>
                      <a:ext uri="{FF2B5EF4-FFF2-40B4-BE49-F238E27FC236}">
                        <a16:creationId xmlns:a16="http://schemas.microsoft.com/office/drawing/2014/main" id="{B9EEA2B6-9FE1-4758-9AFA-20415E1DAEC0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706552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9" name="Google Shape;3857;p10">
                    <a:extLst>
                      <a:ext uri="{FF2B5EF4-FFF2-40B4-BE49-F238E27FC236}">
                        <a16:creationId xmlns:a16="http://schemas.microsoft.com/office/drawing/2014/main" id="{8A275701-2983-4D2E-8078-A21B1A1EBB5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59154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0" name="Google Shape;3858;p10">
                    <a:extLst>
                      <a:ext uri="{FF2B5EF4-FFF2-40B4-BE49-F238E27FC236}">
                        <a16:creationId xmlns:a16="http://schemas.microsoft.com/office/drawing/2014/main" id="{22861B70-8783-4D4A-AB76-7DB413BC33A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56657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2" name="Google Shape;3859;p10">
                  <a:extLst>
                    <a:ext uri="{FF2B5EF4-FFF2-40B4-BE49-F238E27FC236}">
                      <a16:creationId xmlns:a16="http://schemas.microsoft.com/office/drawing/2014/main" id="{2845B4EE-7140-45E4-B47C-1A69057B3FD4}"/>
                    </a:ext>
                  </a:extLst>
                </p:cNvPr>
                <p:cNvGrpSpPr/>
                <p:nvPr/>
              </p:nvGrpSpPr>
              <p:grpSpPr>
                <a:xfrm>
                  <a:off x="5813778" y="3789560"/>
                  <a:ext cx="1028974" cy="691767"/>
                  <a:chOff x="5813778" y="4200717"/>
                  <a:chExt cx="1028974" cy="916835"/>
                </a:xfrm>
              </p:grpSpPr>
              <p:cxnSp>
                <p:nvCxnSpPr>
                  <p:cNvPr id="1607" name="Google Shape;3860;p10">
                    <a:extLst>
                      <a:ext uri="{FF2B5EF4-FFF2-40B4-BE49-F238E27FC236}">
                        <a16:creationId xmlns:a16="http://schemas.microsoft.com/office/drawing/2014/main" id="{E5B794EA-6682-4D1C-B8A1-55902F70C303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08" name="Google Shape;3861;p10">
                    <a:extLst>
                      <a:ext uri="{FF2B5EF4-FFF2-40B4-BE49-F238E27FC236}">
                        <a16:creationId xmlns:a16="http://schemas.microsoft.com/office/drawing/2014/main" id="{AF74EAB9-9E4F-4ED1-AF36-3877B6AE903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609" name="Google Shape;3862;p10">
                    <a:extLst>
                      <a:ext uri="{FF2B5EF4-FFF2-40B4-BE49-F238E27FC236}">
                        <a16:creationId xmlns:a16="http://schemas.microsoft.com/office/drawing/2014/main" id="{2099304C-07F6-447A-A109-931DA9BCB183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0" name="Google Shape;3863;p10">
                    <a:extLst>
                      <a:ext uri="{FF2B5EF4-FFF2-40B4-BE49-F238E27FC236}">
                        <a16:creationId xmlns:a16="http://schemas.microsoft.com/office/drawing/2014/main" id="{8B4F539A-4490-435B-B8EA-E31C047D1417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709693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1" name="Google Shape;3864;p10">
                    <a:extLst>
                      <a:ext uri="{FF2B5EF4-FFF2-40B4-BE49-F238E27FC236}">
                        <a16:creationId xmlns:a16="http://schemas.microsoft.com/office/drawing/2014/main" id="{5EE5212B-E70B-4B97-828F-4BD8B3D1675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706552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2" name="Google Shape;3865;p10">
                    <a:extLst>
                      <a:ext uri="{FF2B5EF4-FFF2-40B4-BE49-F238E27FC236}">
                        <a16:creationId xmlns:a16="http://schemas.microsoft.com/office/drawing/2014/main" id="{AA6AA96A-3EF7-421B-AB0B-CAD11B14F9A9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59154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3" name="Google Shape;3866;p10">
                    <a:extLst>
                      <a:ext uri="{FF2B5EF4-FFF2-40B4-BE49-F238E27FC236}">
                        <a16:creationId xmlns:a16="http://schemas.microsoft.com/office/drawing/2014/main" id="{49C59024-5426-439B-8528-ADF954DE1BF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56657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3" name="Google Shape;3867;p10">
                  <a:extLst>
                    <a:ext uri="{FF2B5EF4-FFF2-40B4-BE49-F238E27FC236}">
                      <a16:creationId xmlns:a16="http://schemas.microsoft.com/office/drawing/2014/main" id="{F80AC7A1-7869-449C-9B0B-9F5C6479A45D}"/>
                    </a:ext>
                  </a:extLst>
                </p:cNvPr>
                <p:cNvGrpSpPr/>
                <p:nvPr/>
              </p:nvGrpSpPr>
              <p:grpSpPr>
                <a:xfrm>
                  <a:off x="5813778" y="3189470"/>
                  <a:ext cx="1028974" cy="691767"/>
                  <a:chOff x="5813778" y="4200717"/>
                  <a:chExt cx="1028974" cy="916835"/>
                </a:xfrm>
              </p:grpSpPr>
              <p:cxnSp>
                <p:nvCxnSpPr>
                  <p:cNvPr id="1600" name="Google Shape;3868;p10">
                    <a:extLst>
                      <a:ext uri="{FF2B5EF4-FFF2-40B4-BE49-F238E27FC236}">
                        <a16:creationId xmlns:a16="http://schemas.microsoft.com/office/drawing/2014/main" id="{CA4A3EFE-C88D-41C6-ACDA-07141B8601E6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01" name="Google Shape;3869;p10">
                    <a:extLst>
                      <a:ext uri="{FF2B5EF4-FFF2-40B4-BE49-F238E27FC236}">
                        <a16:creationId xmlns:a16="http://schemas.microsoft.com/office/drawing/2014/main" id="{40205FCB-3D2D-4412-9686-C3B105801AE6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602" name="Google Shape;3870;p10">
                    <a:extLst>
                      <a:ext uri="{FF2B5EF4-FFF2-40B4-BE49-F238E27FC236}">
                        <a16:creationId xmlns:a16="http://schemas.microsoft.com/office/drawing/2014/main" id="{3F131655-CDAA-4B31-9860-DF29CE6A414E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3" name="Google Shape;3871;p10">
                    <a:extLst>
                      <a:ext uri="{FF2B5EF4-FFF2-40B4-BE49-F238E27FC236}">
                        <a16:creationId xmlns:a16="http://schemas.microsoft.com/office/drawing/2014/main" id="{AA67BA58-DE94-4D5B-91A7-7533494B7EAB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709693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4" name="Google Shape;3872;p10">
                    <a:extLst>
                      <a:ext uri="{FF2B5EF4-FFF2-40B4-BE49-F238E27FC236}">
                        <a16:creationId xmlns:a16="http://schemas.microsoft.com/office/drawing/2014/main" id="{57E1E5CA-E78A-49E1-993B-94F9B6E6CD5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706552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5" name="Google Shape;3873;p10">
                    <a:extLst>
                      <a:ext uri="{FF2B5EF4-FFF2-40B4-BE49-F238E27FC236}">
                        <a16:creationId xmlns:a16="http://schemas.microsoft.com/office/drawing/2014/main" id="{A8D230AC-3DA5-42BD-98F0-DA46A42CFCA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59154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6" name="Google Shape;3874;p10">
                    <a:extLst>
                      <a:ext uri="{FF2B5EF4-FFF2-40B4-BE49-F238E27FC236}">
                        <a16:creationId xmlns:a16="http://schemas.microsoft.com/office/drawing/2014/main" id="{B4D10801-F0E7-4D61-BED9-DEBB25845962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56657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4" name="Google Shape;3875;p10">
                  <a:extLst>
                    <a:ext uri="{FF2B5EF4-FFF2-40B4-BE49-F238E27FC236}">
                      <a16:creationId xmlns:a16="http://schemas.microsoft.com/office/drawing/2014/main" id="{1A4483CB-66C2-4BE9-93E9-69A381FAEB5A}"/>
                    </a:ext>
                  </a:extLst>
                </p:cNvPr>
                <p:cNvGrpSpPr/>
                <p:nvPr/>
              </p:nvGrpSpPr>
              <p:grpSpPr>
                <a:xfrm>
                  <a:off x="5813778" y="2561503"/>
                  <a:ext cx="1028974" cy="691767"/>
                  <a:chOff x="5813778" y="4200717"/>
                  <a:chExt cx="1028974" cy="916835"/>
                </a:xfrm>
              </p:grpSpPr>
              <p:cxnSp>
                <p:nvCxnSpPr>
                  <p:cNvPr id="1593" name="Google Shape;3876;p10">
                    <a:extLst>
                      <a:ext uri="{FF2B5EF4-FFF2-40B4-BE49-F238E27FC236}">
                        <a16:creationId xmlns:a16="http://schemas.microsoft.com/office/drawing/2014/main" id="{D44C7D80-5160-479C-93D6-13EC52DD6FC3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94" name="Google Shape;3877;p10">
                    <a:extLst>
                      <a:ext uri="{FF2B5EF4-FFF2-40B4-BE49-F238E27FC236}">
                        <a16:creationId xmlns:a16="http://schemas.microsoft.com/office/drawing/2014/main" id="{D3D3CA57-D0C3-4D00-A1C4-3BDB40AABB9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95" name="Google Shape;3878;p10">
                    <a:extLst>
                      <a:ext uri="{FF2B5EF4-FFF2-40B4-BE49-F238E27FC236}">
                        <a16:creationId xmlns:a16="http://schemas.microsoft.com/office/drawing/2014/main" id="{538B5DE6-52DB-4F56-8FC2-336015BD7341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6" name="Google Shape;3879;p10">
                    <a:extLst>
                      <a:ext uri="{FF2B5EF4-FFF2-40B4-BE49-F238E27FC236}">
                        <a16:creationId xmlns:a16="http://schemas.microsoft.com/office/drawing/2014/main" id="{1F8FA13D-60E7-4577-9DDD-CA5C86B21ED8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709693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7" name="Google Shape;3880;p10">
                    <a:extLst>
                      <a:ext uri="{FF2B5EF4-FFF2-40B4-BE49-F238E27FC236}">
                        <a16:creationId xmlns:a16="http://schemas.microsoft.com/office/drawing/2014/main" id="{0C86C336-C966-4277-B1F3-5A726288D2D4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706552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8" name="Google Shape;3881;p10">
                    <a:extLst>
                      <a:ext uri="{FF2B5EF4-FFF2-40B4-BE49-F238E27FC236}">
                        <a16:creationId xmlns:a16="http://schemas.microsoft.com/office/drawing/2014/main" id="{76847780-17F6-4E4D-8C06-14AA74F6E633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59154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9" name="Google Shape;3882;p10">
                    <a:extLst>
                      <a:ext uri="{FF2B5EF4-FFF2-40B4-BE49-F238E27FC236}">
                        <a16:creationId xmlns:a16="http://schemas.microsoft.com/office/drawing/2014/main" id="{28AF2791-2629-480F-907B-D5DFC9238767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56657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5" name="Google Shape;3883;p10">
                  <a:extLst>
                    <a:ext uri="{FF2B5EF4-FFF2-40B4-BE49-F238E27FC236}">
                      <a16:creationId xmlns:a16="http://schemas.microsoft.com/office/drawing/2014/main" id="{A8C46E34-E11F-4BC1-A0EA-42106D24592A}"/>
                    </a:ext>
                  </a:extLst>
                </p:cNvPr>
                <p:cNvGrpSpPr/>
                <p:nvPr/>
              </p:nvGrpSpPr>
              <p:grpSpPr>
                <a:xfrm>
                  <a:off x="5804128" y="1847157"/>
                  <a:ext cx="1028974" cy="816309"/>
                  <a:chOff x="5813778" y="4035655"/>
                  <a:chExt cx="1028974" cy="1081897"/>
                </a:xfrm>
              </p:grpSpPr>
              <p:cxnSp>
                <p:nvCxnSpPr>
                  <p:cNvPr id="1586" name="Google Shape;3884;p10">
                    <a:extLst>
                      <a:ext uri="{FF2B5EF4-FFF2-40B4-BE49-F238E27FC236}">
                        <a16:creationId xmlns:a16="http://schemas.microsoft.com/office/drawing/2014/main" id="{5D643B40-B6AD-43DE-ADAC-7E5C5A73C681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6542940" y="4206955"/>
                    <a:ext cx="638" cy="162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7" name="Google Shape;3885;p10">
                    <a:extLst>
                      <a:ext uri="{FF2B5EF4-FFF2-40B4-BE49-F238E27FC236}">
                        <a16:creationId xmlns:a16="http://schemas.microsoft.com/office/drawing/2014/main" id="{B5CC7CC7-991D-4083-BE86-746A42CD3685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035655"/>
                    <a:ext cx="0" cy="331704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88" name="Google Shape;3886;p10">
                    <a:extLst>
                      <a:ext uri="{FF2B5EF4-FFF2-40B4-BE49-F238E27FC236}">
                        <a16:creationId xmlns:a16="http://schemas.microsoft.com/office/drawing/2014/main" id="{20DD32CF-5794-4E9F-B54E-26055D3308EF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9" name="Google Shape;3887;p10">
                    <a:extLst>
                      <a:ext uri="{FF2B5EF4-FFF2-40B4-BE49-F238E27FC236}">
                        <a16:creationId xmlns:a16="http://schemas.microsoft.com/office/drawing/2014/main" id="{D38B3C71-24CA-49B3-AE60-00337656ABE8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709693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0" name="Google Shape;3888;p10">
                    <a:extLst>
                      <a:ext uri="{FF2B5EF4-FFF2-40B4-BE49-F238E27FC236}">
                        <a16:creationId xmlns:a16="http://schemas.microsoft.com/office/drawing/2014/main" id="{BA448446-7B65-48D2-993A-CD8ABC957375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706552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1" name="Google Shape;3889;p10">
                    <a:extLst>
                      <a:ext uri="{FF2B5EF4-FFF2-40B4-BE49-F238E27FC236}">
                        <a16:creationId xmlns:a16="http://schemas.microsoft.com/office/drawing/2014/main" id="{3D9046D4-3F9B-423B-8336-D473A517A7A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59154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2" name="Google Shape;3890;p10">
                    <a:extLst>
                      <a:ext uri="{FF2B5EF4-FFF2-40B4-BE49-F238E27FC236}">
                        <a16:creationId xmlns:a16="http://schemas.microsoft.com/office/drawing/2014/main" id="{CF6413D8-94AD-4FDE-BB61-388B6C00071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56657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6" name="Google Shape;3891;p10">
                  <a:extLst>
                    <a:ext uri="{FF2B5EF4-FFF2-40B4-BE49-F238E27FC236}">
                      <a16:creationId xmlns:a16="http://schemas.microsoft.com/office/drawing/2014/main" id="{04B58726-8677-4693-B753-256C9FFB6821}"/>
                    </a:ext>
                  </a:extLst>
                </p:cNvPr>
                <p:cNvGrpSpPr/>
                <p:nvPr/>
              </p:nvGrpSpPr>
              <p:grpSpPr>
                <a:xfrm rot="10800000">
                  <a:off x="6767539" y="2031108"/>
                  <a:ext cx="1028974" cy="654010"/>
                  <a:chOff x="5813778" y="4200717"/>
                  <a:chExt cx="1028974" cy="866794"/>
                </a:xfrm>
              </p:grpSpPr>
              <p:cxnSp>
                <p:nvCxnSpPr>
                  <p:cNvPr id="1579" name="Google Shape;3892;p10">
                    <a:extLst>
                      <a:ext uri="{FF2B5EF4-FFF2-40B4-BE49-F238E27FC236}">
                        <a16:creationId xmlns:a16="http://schemas.microsoft.com/office/drawing/2014/main" id="{728E1139-EEE9-4D50-A9DA-1FEDE3DFD8AB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80" name="Google Shape;3893;p10">
                    <a:extLst>
                      <a:ext uri="{FF2B5EF4-FFF2-40B4-BE49-F238E27FC236}">
                        <a16:creationId xmlns:a16="http://schemas.microsoft.com/office/drawing/2014/main" id="{742A9AA7-127E-4E95-BE8A-8315E3BD922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81" name="Google Shape;3894;p10">
                    <a:extLst>
                      <a:ext uri="{FF2B5EF4-FFF2-40B4-BE49-F238E27FC236}">
                        <a16:creationId xmlns:a16="http://schemas.microsoft.com/office/drawing/2014/main" id="{9119D612-D1DB-49BB-9FAA-973E62C25122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2" name="Google Shape;3895;p10">
                    <a:extLst>
                      <a:ext uri="{FF2B5EF4-FFF2-40B4-BE49-F238E27FC236}">
                        <a16:creationId xmlns:a16="http://schemas.microsoft.com/office/drawing/2014/main" id="{28B89794-6945-4B6F-9C05-EB57F3955B13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659652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3" name="Google Shape;3896;p10">
                    <a:extLst>
                      <a:ext uri="{FF2B5EF4-FFF2-40B4-BE49-F238E27FC236}">
                        <a16:creationId xmlns:a16="http://schemas.microsoft.com/office/drawing/2014/main" id="{6A9C6A73-879D-4861-957F-EA27C622E33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656510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4" name="Google Shape;3897;p10">
                    <a:extLst>
                      <a:ext uri="{FF2B5EF4-FFF2-40B4-BE49-F238E27FC236}">
                        <a16:creationId xmlns:a16="http://schemas.microsoft.com/office/drawing/2014/main" id="{316377AA-CDD8-4D44-BC32-98B5ACA374C4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09111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5" name="Google Shape;3898;p10">
                    <a:extLst>
                      <a:ext uri="{FF2B5EF4-FFF2-40B4-BE49-F238E27FC236}">
                        <a16:creationId xmlns:a16="http://schemas.microsoft.com/office/drawing/2014/main" id="{64C087B8-C5FA-4751-8B0A-E482C2DA2C01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06615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7" name="Google Shape;3899;p10">
                  <a:extLst>
                    <a:ext uri="{FF2B5EF4-FFF2-40B4-BE49-F238E27FC236}">
                      <a16:creationId xmlns:a16="http://schemas.microsoft.com/office/drawing/2014/main" id="{985A5B0A-EF42-4BD4-B049-31AFF88C305C}"/>
                    </a:ext>
                  </a:extLst>
                </p:cNvPr>
                <p:cNvGrpSpPr/>
                <p:nvPr/>
              </p:nvGrpSpPr>
              <p:grpSpPr>
                <a:xfrm rot="10800000">
                  <a:off x="6767539" y="2643418"/>
                  <a:ext cx="1028974" cy="654010"/>
                  <a:chOff x="5813778" y="4200717"/>
                  <a:chExt cx="1028974" cy="866794"/>
                </a:xfrm>
              </p:grpSpPr>
              <p:cxnSp>
                <p:nvCxnSpPr>
                  <p:cNvPr id="1572" name="Google Shape;3900;p10">
                    <a:extLst>
                      <a:ext uri="{FF2B5EF4-FFF2-40B4-BE49-F238E27FC236}">
                        <a16:creationId xmlns:a16="http://schemas.microsoft.com/office/drawing/2014/main" id="{307FEBAE-26D6-42B0-BE11-975854ED4FF7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73" name="Google Shape;3901;p10">
                    <a:extLst>
                      <a:ext uri="{FF2B5EF4-FFF2-40B4-BE49-F238E27FC236}">
                        <a16:creationId xmlns:a16="http://schemas.microsoft.com/office/drawing/2014/main" id="{25FC43B7-431E-4A63-A772-A8EDD1229CE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74" name="Google Shape;3902;p10">
                    <a:extLst>
                      <a:ext uri="{FF2B5EF4-FFF2-40B4-BE49-F238E27FC236}">
                        <a16:creationId xmlns:a16="http://schemas.microsoft.com/office/drawing/2014/main" id="{3B02EA34-3200-4B23-88BE-695D8818735C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5" name="Google Shape;3903;p10">
                    <a:extLst>
                      <a:ext uri="{FF2B5EF4-FFF2-40B4-BE49-F238E27FC236}">
                        <a16:creationId xmlns:a16="http://schemas.microsoft.com/office/drawing/2014/main" id="{095DFFF2-3218-4CA8-8058-A06842E4F78F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659652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6" name="Google Shape;3904;p10">
                    <a:extLst>
                      <a:ext uri="{FF2B5EF4-FFF2-40B4-BE49-F238E27FC236}">
                        <a16:creationId xmlns:a16="http://schemas.microsoft.com/office/drawing/2014/main" id="{91A74D26-E138-4537-BF70-B0C690234C9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656510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7" name="Google Shape;3905;p10">
                    <a:extLst>
                      <a:ext uri="{FF2B5EF4-FFF2-40B4-BE49-F238E27FC236}">
                        <a16:creationId xmlns:a16="http://schemas.microsoft.com/office/drawing/2014/main" id="{30837140-8B8E-42FB-B7D1-3E0AA230360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09111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8" name="Google Shape;3906;p10">
                    <a:extLst>
                      <a:ext uri="{FF2B5EF4-FFF2-40B4-BE49-F238E27FC236}">
                        <a16:creationId xmlns:a16="http://schemas.microsoft.com/office/drawing/2014/main" id="{9590293E-11E2-49B0-A4BC-6EEF35C4CB8B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06615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8" name="Google Shape;3907;p10">
                  <a:extLst>
                    <a:ext uri="{FF2B5EF4-FFF2-40B4-BE49-F238E27FC236}">
                      <a16:creationId xmlns:a16="http://schemas.microsoft.com/office/drawing/2014/main" id="{85044645-E6AC-4B75-9625-910BEFAAE7D4}"/>
                    </a:ext>
                  </a:extLst>
                </p:cNvPr>
                <p:cNvGrpSpPr/>
                <p:nvPr/>
              </p:nvGrpSpPr>
              <p:grpSpPr>
                <a:xfrm rot="10800000">
                  <a:off x="6767539" y="3255728"/>
                  <a:ext cx="1028974" cy="654010"/>
                  <a:chOff x="5813778" y="4200717"/>
                  <a:chExt cx="1028974" cy="866794"/>
                </a:xfrm>
              </p:grpSpPr>
              <p:cxnSp>
                <p:nvCxnSpPr>
                  <p:cNvPr id="1565" name="Google Shape;3908;p10">
                    <a:extLst>
                      <a:ext uri="{FF2B5EF4-FFF2-40B4-BE49-F238E27FC236}">
                        <a16:creationId xmlns:a16="http://schemas.microsoft.com/office/drawing/2014/main" id="{6C5549CB-36D0-4C60-95D7-0302DD85A57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6" name="Google Shape;3909;p10">
                    <a:extLst>
                      <a:ext uri="{FF2B5EF4-FFF2-40B4-BE49-F238E27FC236}">
                        <a16:creationId xmlns:a16="http://schemas.microsoft.com/office/drawing/2014/main" id="{E0235773-CDAF-4938-8FCD-428D846BC703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67" name="Google Shape;3910;p10">
                    <a:extLst>
                      <a:ext uri="{FF2B5EF4-FFF2-40B4-BE49-F238E27FC236}">
                        <a16:creationId xmlns:a16="http://schemas.microsoft.com/office/drawing/2014/main" id="{7770A394-91D6-4360-9199-585905A8C9CC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8" name="Google Shape;3911;p10">
                    <a:extLst>
                      <a:ext uri="{FF2B5EF4-FFF2-40B4-BE49-F238E27FC236}">
                        <a16:creationId xmlns:a16="http://schemas.microsoft.com/office/drawing/2014/main" id="{A26F751D-ECE3-4365-99E3-F5A930F7B014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659652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9" name="Google Shape;3912;p10">
                    <a:extLst>
                      <a:ext uri="{FF2B5EF4-FFF2-40B4-BE49-F238E27FC236}">
                        <a16:creationId xmlns:a16="http://schemas.microsoft.com/office/drawing/2014/main" id="{875162BB-698B-4A29-A8F4-D3EECD3D1EE5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656510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3913;p10">
                    <a:extLst>
                      <a:ext uri="{FF2B5EF4-FFF2-40B4-BE49-F238E27FC236}">
                        <a16:creationId xmlns:a16="http://schemas.microsoft.com/office/drawing/2014/main" id="{1BF9CAB7-F44C-4E6E-9420-6B98AF312CA8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09111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1" name="Google Shape;3914;p10">
                    <a:extLst>
                      <a:ext uri="{FF2B5EF4-FFF2-40B4-BE49-F238E27FC236}">
                        <a16:creationId xmlns:a16="http://schemas.microsoft.com/office/drawing/2014/main" id="{19ABC846-47FD-46BD-B88A-862F478ED664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06615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39" name="Google Shape;3915;p10">
                  <a:extLst>
                    <a:ext uri="{FF2B5EF4-FFF2-40B4-BE49-F238E27FC236}">
                      <a16:creationId xmlns:a16="http://schemas.microsoft.com/office/drawing/2014/main" id="{6E0E910C-1131-4055-AF3B-BD8E4910883A}"/>
                    </a:ext>
                  </a:extLst>
                </p:cNvPr>
                <p:cNvGrpSpPr/>
                <p:nvPr/>
              </p:nvGrpSpPr>
              <p:grpSpPr>
                <a:xfrm rot="10800000">
                  <a:off x="6767539" y="3868038"/>
                  <a:ext cx="1028974" cy="654010"/>
                  <a:chOff x="5813778" y="4200717"/>
                  <a:chExt cx="1028974" cy="866794"/>
                </a:xfrm>
              </p:grpSpPr>
              <p:cxnSp>
                <p:nvCxnSpPr>
                  <p:cNvPr id="1558" name="Google Shape;3916;p10">
                    <a:extLst>
                      <a:ext uri="{FF2B5EF4-FFF2-40B4-BE49-F238E27FC236}">
                        <a16:creationId xmlns:a16="http://schemas.microsoft.com/office/drawing/2014/main" id="{1BA20992-5C32-4F68-B948-16BA21588493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4203213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59" name="Google Shape;3917;p10">
                    <a:extLst>
                      <a:ext uri="{FF2B5EF4-FFF2-40B4-BE49-F238E27FC236}">
                        <a16:creationId xmlns:a16="http://schemas.microsoft.com/office/drawing/2014/main" id="{4C5B80ED-14E1-49A5-9F90-D3F46AC971D8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60" name="Google Shape;3918;p10">
                    <a:extLst>
                      <a:ext uri="{FF2B5EF4-FFF2-40B4-BE49-F238E27FC236}">
                        <a16:creationId xmlns:a16="http://schemas.microsoft.com/office/drawing/2014/main" id="{A19BFAAB-4B80-4A4A-B8D8-D6B9C2A220F1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1" name="Google Shape;3919;p10">
                    <a:extLst>
                      <a:ext uri="{FF2B5EF4-FFF2-40B4-BE49-F238E27FC236}">
                        <a16:creationId xmlns:a16="http://schemas.microsoft.com/office/drawing/2014/main" id="{9CEFFE4B-7E84-42B6-B19C-DC610F50C1DD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659652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2" name="Google Shape;3920;p10">
                    <a:extLst>
                      <a:ext uri="{FF2B5EF4-FFF2-40B4-BE49-F238E27FC236}">
                        <a16:creationId xmlns:a16="http://schemas.microsoft.com/office/drawing/2014/main" id="{741786FE-12D4-4BE9-A76B-05F139EE285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656510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3" name="Google Shape;3921;p10">
                    <a:extLst>
                      <a:ext uri="{FF2B5EF4-FFF2-40B4-BE49-F238E27FC236}">
                        <a16:creationId xmlns:a16="http://schemas.microsoft.com/office/drawing/2014/main" id="{ED7C8080-8336-43A9-A1ED-28F4A5EBC6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09111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4" name="Google Shape;3922;p10">
                    <a:extLst>
                      <a:ext uri="{FF2B5EF4-FFF2-40B4-BE49-F238E27FC236}">
                        <a16:creationId xmlns:a16="http://schemas.microsoft.com/office/drawing/2014/main" id="{406E1585-8724-4159-A5FA-F03280FF1EBC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06615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0" name="Google Shape;3923;p10">
                  <a:extLst>
                    <a:ext uri="{FF2B5EF4-FFF2-40B4-BE49-F238E27FC236}">
                      <a16:creationId xmlns:a16="http://schemas.microsoft.com/office/drawing/2014/main" id="{30FB4CB0-5395-4281-99F3-E6269BFC3810}"/>
                    </a:ext>
                  </a:extLst>
                </p:cNvPr>
                <p:cNvGrpSpPr/>
                <p:nvPr/>
              </p:nvGrpSpPr>
              <p:grpSpPr>
                <a:xfrm rot="10800000">
                  <a:off x="6767539" y="4480351"/>
                  <a:ext cx="1028974" cy="983593"/>
                  <a:chOff x="5813778" y="3763903"/>
                  <a:chExt cx="1028974" cy="1303608"/>
                </a:xfrm>
              </p:grpSpPr>
              <p:cxnSp>
                <p:nvCxnSpPr>
                  <p:cNvPr id="1551" name="Google Shape;3924;p10">
                    <a:extLst>
                      <a:ext uri="{FF2B5EF4-FFF2-40B4-BE49-F238E27FC236}">
                        <a16:creationId xmlns:a16="http://schemas.microsoft.com/office/drawing/2014/main" id="{D0EC0EA0-8968-42C1-BA19-492673055457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542940" y="3763903"/>
                    <a:ext cx="0" cy="60595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52" name="Google Shape;3925;p10">
                    <a:extLst>
                      <a:ext uri="{FF2B5EF4-FFF2-40B4-BE49-F238E27FC236}">
                        <a16:creationId xmlns:a16="http://schemas.microsoft.com/office/drawing/2014/main" id="{E9EDAAA1-8757-47E9-A7CA-FA8F96881C38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6098232" y="4200717"/>
                    <a:ext cx="0" cy="16664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553" name="Google Shape;3926;p10">
                    <a:extLst>
                      <a:ext uri="{FF2B5EF4-FFF2-40B4-BE49-F238E27FC236}">
                        <a16:creationId xmlns:a16="http://schemas.microsoft.com/office/drawing/2014/main" id="{47403932-2F4E-424F-B94B-232001D778D0}"/>
                      </a:ext>
                    </a:extLst>
                  </p:cNvPr>
                  <p:cNvSpPr/>
                  <p:nvPr/>
                </p:nvSpPr>
                <p:spPr>
                  <a:xfrm>
                    <a:off x="5997340" y="4357162"/>
                    <a:ext cx="708259" cy="660978"/>
                  </a:xfrm>
                  <a:prstGeom prst="rect">
                    <a:avLst/>
                  </a:prstGeom>
                  <a:solidFill>
                    <a:srgbClr val="C4E0B2"/>
                  </a:solidFill>
                  <a:ln w="12700" cap="flat" cmpd="sng">
                    <a:solidFill>
                      <a:srgbClr val="A8D08C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4" name="Google Shape;3927;p10">
                    <a:extLst>
                      <a:ext uri="{FF2B5EF4-FFF2-40B4-BE49-F238E27FC236}">
                        <a16:creationId xmlns:a16="http://schemas.microsoft.com/office/drawing/2014/main" id="{99EE549A-18F9-4454-9900-A15E4EF5434E}"/>
                      </a:ext>
                    </a:extLst>
                  </p:cNvPr>
                  <p:cNvSpPr txBox="1"/>
                  <p:nvPr/>
                </p:nvSpPr>
                <p:spPr>
                  <a:xfrm>
                    <a:off x="5940386" y="4659652"/>
                    <a:ext cx="448008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5" name="Google Shape;3928;p10">
                    <a:extLst>
                      <a:ext uri="{FF2B5EF4-FFF2-40B4-BE49-F238E27FC236}">
                        <a16:creationId xmlns:a16="http://schemas.microsoft.com/office/drawing/2014/main" id="{E67D196A-A333-4570-AD7F-C34116F035D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136" y="4656510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CLKn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6" name="Google Shape;3929;p10">
                    <a:extLst>
                      <a:ext uri="{FF2B5EF4-FFF2-40B4-BE49-F238E27FC236}">
                        <a16:creationId xmlns:a16="http://schemas.microsoft.com/office/drawing/2014/main" id="{FC87F651-BE24-45C4-8763-7965352B6D4A}"/>
                      </a:ext>
                    </a:extLst>
                  </p:cNvPr>
                  <p:cNvSpPr txBox="1"/>
                  <p:nvPr/>
                </p:nvSpPr>
                <p:spPr>
                  <a:xfrm>
                    <a:off x="6258486" y="4309111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r>
                      <a:rPr lang="en-US" sz="1400" b="1" i="0" u="none" strike="noStrike" cap="none" baseline="-25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n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7" name="Google Shape;3930;p10">
                    <a:extLst>
                      <a:ext uri="{FF2B5EF4-FFF2-40B4-BE49-F238E27FC236}">
                        <a16:creationId xmlns:a16="http://schemas.microsoft.com/office/drawing/2014/main" id="{D2576095-42B8-495D-BC11-DABD554E2ECD}"/>
                      </a:ext>
                    </a:extLst>
                  </p:cNvPr>
                  <p:cNvSpPr txBox="1"/>
                  <p:nvPr/>
                </p:nvSpPr>
                <p:spPr>
                  <a:xfrm>
                    <a:off x="5813778" y="4306615"/>
                    <a:ext cx="574616" cy="4078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Q</a:t>
                    </a: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41" name="Google Shape;3931;p10">
                  <a:extLst>
                    <a:ext uri="{FF2B5EF4-FFF2-40B4-BE49-F238E27FC236}">
                      <a16:creationId xmlns:a16="http://schemas.microsoft.com/office/drawing/2014/main" id="{DDDBE0D5-755F-4707-9AF9-954456D6C2AD}"/>
                    </a:ext>
                  </a:extLst>
                </p:cNvPr>
                <p:cNvSpPr/>
                <p:nvPr/>
              </p:nvSpPr>
              <p:spPr>
                <a:xfrm>
                  <a:off x="6777412" y="1549460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3932;p10">
                  <a:extLst>
                    <a:ext uri="{FF2B5EF4-FFF2-40B4-BE49-F238E27FC236}">
                      <a16:creationId xmlns:a16="http://schemas.microsoft.com/office/drawing/2014/main" id="{50CCF419-0980-4DF0-BF9D-BDDCFE403663}"/>
                    </a:ext>
                  </a:extLst>
                </p:cNvPr>
                <p:cNvSpPr/>
                <p:nvPr/>
              </p:nvSpPr>
              <p:spPr>
                <a:xfrm>
                  <a:off x="5564061" y="1549460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3933;p10">
                  <a:extLst>
                    <a:ext uri="{FF2B5EF4-FFF2-40B4-BE49-F238E27FC236}">
                      <a16:creationId xmlns:a16="http://schemas.microsoft.com/office/drawing/2014/main" id="{DF5ACC86-751B-49B1-8815-72E9977F8FA2}"/>
                    </a:ext>
                  </a:extLst>
                </p:cNvPr>
                <p:cNvSpPr/>
                <p:nvPr/>
              </p:nvSpPr>
              <p:spPr>
                <a:xfrm>
                  <a:off x="8129499" y="1549460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3934;p10">
                  <a:extLst>
                    <a:ext uri="{FF2B5EF4-FFF2-40B4-BE49-F238E27FC236}">
                      <a16:creationId xmlns:a16="http://schemas.microsoft.com/office/drawing/2014/main" id="{ED6885F2-BC0C-49E5-9007-5788808B14A0}"/>
                    </a:ext>
                  </a:extLst>
                </p:cNvPr>
                <p:cNvSpPr/>
                <p:nvPr/>
              </p:nvSpPr>
              <p:spPr>
                <a:xfrm>
                  <a:off x="5755029" y="2265641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3935;p10">
                  <a:extLst>
                    <a:ext uri="{FF2B5EF4-FFF2-40B4-BE49-F238E27FC236}">
                      <a16:creationId xmlns:a16="http://schemas.microsoft.com/office/drawing/2014/main" id="{874FF67F-243D-455E-8CD1-FD568EC32B6A}"/>
                    </a:ext>
                  </a:extLst>
                </p:cNvPr>
                <p:cNvSpPr/>
                <p:nvPr/>
              </p:nvSpPr>
              <p:spPr>
                <a:xfrm>
                  <a:off x="7876700" y="2286859"/>
                  <a:ext cx="89941" cy="29905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1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3936;p10">
                  <a:extLst>
                    <a:ext uri="{FF2B5EF4-FFF2-40B4-BE49-F238E27FC236}">
                      <a16:creationId xmlns:a16="http://schemas.microsoft.com/office/drawing/2014/main" id="{255677FB-9294-481D-AB6D-C859E8C2D476}"/>
                    </a:ext>
                  </a:extLst>
                </p:cNvPr>
                <p:cNvSpPr txBox="1"/>
                <p:nvPr/>
              </p:nvSpPr>
              <p:spPr>
                <a:xfrm>
                  <a:off x="5331864" y="5256850"/>
                  <a:ext cx="1071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Ground</a:t>
                  </a:r>
                  <a:endParaRPr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7" name="Google Shape;3937;p10">
                  <a:extLst>
                    <a:ext uri="{FF2B5EF4-FFF2-40B4-BE49-F238E27FC236}">
                      <a16:creationId xmlns:a16="http://schemas.microsoft.com/office/drawing/2014/main" id="{3F3214A2-471E-4B29-B570-5B399E9E473F}"/>
                    </a:ext>
                  </a:extLst>
                </p:cNvPr>
                <p:cNvSpPr txBox="1"/>
                <p:nvPr/>
              </p:nvSpPr>
              <p:spPr>
                <a:xfrm>
                  <a:off x="7465583" y="5308737"/>
                  <a:ext cx="1071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Ground</a:t>
                  </a:r>
                  <a:endParaRPr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8" name="Google Shape;3938;p10">
                  <a:extLst>
                    <a:ext uri="{FF2B5EF4-FFF2-40B4-BE49-F238E27FC236}">
                      <a16:creationId xmlns:a16="http://schemas.microsoft.com/office/drawing/2014/main" id="{976B729B-553C-435D-90FD-E60B7F0F74B5}"/>
                    </a:ext>
                  </a:extLst>
                </p:cNvPr>
                <p:cNvSpPr txBox="1"/>
                <p:nvPr/>
              </p:nvSpPr>
              <p:spPr>
                <a:xfrm>
                  <a:off x="6539329" y="5231741"/>
                  <a:ext cx="107107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Out</a:t>
                  </a:r>
                  <a:endParaRPr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49" name="Google Shape;3939;p10">
                  <a:extLst>
                    <a:ext uri="{FF2B5EF4-FFF2-40B4-BE49-F238E27FC236}">
                      <a16:creationId xmlns:a16="http://schemas.microsoft.com/office/drawing/2014/main" id="{452BECF8-DD96-470B-805D-B3B4257B72A5}"/>
                    </a:ext>
                  </a:extLst>
                </p:cNvPr>
                <p:cNvCxnSpPr/>
                <p:nvPr/>
              </p:nvCxnSpPr>
              <p:spPr>
                <a:xfrm>
                  <a:off x="6088582" y="1847157"/>
                  <a:ext cx="135704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50" name="Google Shape;3940;p10">
                  <a:extLst>
                    <a:ext uri="{FF2B5EF4-FFF2-40B4-BE49-F238E27FC236}">
                      <a16:creationId xmlns:a16="http://schemas.microsoft.com/office/drawing/2014/main" id="{76C96B84-20D9-4FFF-9E9E-6EB9DB598967}"/>
                    </a:ext>
                  </a:extLst>
                </p:cNvPr>
                <p:cNvCxnSpPr/>
                <p:nvPr/>
              </p:nvCxnSpPr>
              <p:spPr>
                <a:xfrm>
                  <a:off x="6533290" y="1977274"/>
                  <a:ext cx="54157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522" name="Google Shape;3948;p10">
                <a:extLst>
                  <a:ext uri="{FF2B5EF4-FFF2-40B4-BE49-F238E27FC236}">
                    <a16:creationId xmlns:a16="http://schemas.microsoft.com/office/drawing/2014/main" id="{FDD32AEB-B87C-408A-9A43-0CC6737CFF39}"/>
                  </a:ext>
                </a:extLst>
              </p:cNvPr>
              <p:cNvSpPr/>
              <p:nvPr/>
            </p:nvSpPr>
            <p:spPr>
              <a:xfrm rot="5400000">
                <a:off x="4636724" y="4079316"/>
                <a:ext cx="45719" cy="236113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11" name="TextBox 2010">
            <a:extLst>
              <a:ext uri="{FF2B5EF4-FFF2-40B4-BE49-F238E27FC236}">
                <a16:creationId xmlns:a16="http://schemas.microsoft.com/office/drawing/2014/main" id="{4FC7D0B9-24FF-46F2-B4DC-D17D95268DE7}"/>
              </a:ext>
            </a:extLst>
          </p:cNvPr>
          <p:cNvSpPr txBox="1"/>
          <p:nvPr/>
        </p:nvSpPr>
        <p:spPr>
          <a:xfrm>
            <a:off x="317447" y="201557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Parametric Extraction</a:t>
            </a:r>
          </a:p>
        </p:txBody>
      </p:sp>
      <p:sp>
        <p:nvSpPr>
          <p:cNvPr id="2012" name="TextBox 2011">
            <a:extLst>
              <a:ext uri="{FF2B5EF4-FFF2-40B4-BE49-F238E27FC236}">
                <a16:creationId xmlns:a16="http://schemas.microsoft.com/office/drawing/2014/main" id="{0465660C-81EE-46DB-A88A-9561DFB3EB9D}"/>
              </a:ext>
            </a:extLst>
          </p:cNvPr>
          <p:cNvSpPr txBox="1"/>
          <p:nvPr/>
        </p:nvSpPr>
        <p:spPr>
          <a:xfrm>
            <a:off x="215226" y="3224746"/>
            <a:ext cx="283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</a:t>
            </a:r>
            <a:r>
              <a:rPr lang="en-US" b="1" dirty="0" err="1"/>
              <a:t>Parastics</a:t>
            </a:r>
            <a:endParaRPr lang="en-US" b="1" dirty="0"/>
          </a:p>
        </p:txBody>
      </p:sp>
      <p:sp>
        <p:nvSpPr>
          <p:cNvPr id="2013" name="TextBox 2012">
            <a:extLst>
              <a:ext uri="{FF2B5EF4-FFF2-40B4-BE49-F238E27FC236}">
                <a16:creationId xmlns:a16="http://schemas.microsoft.com/office/drawing/2014/main" id="{DE6A102F-CB14-439A-8416-050F4EBC1397}"/>
              </a:ext>
            </a:extLst>
          </p:cNvPr>
          <p:cNvSpPr txBox="1"/>
          <p:nvPr/>
        </p:nvSpPr>
        <p:spPr>
          <a:xfrm>
            <a:off x="349079" y="423950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 Oscillator Frequency</a:t>
            </a:r>
          </a:p>
        </p:txBody>
      </p:sp>
      <p:sp>
        <p:nvSpPr>
          <p:cNvPr id="2014" name="TextBox 2013">
            <a:extLst>
              <a:ext uri="{FF2B5EF4-FFF2-40B4-BE49-F238E27FC236}">
                <a16:creationId xmlns:a16="http://schemas.microsoft.com/office/drawing/2014/main" id="{6D707F27-B010-4379-B111-B02C279AF620}"/>
              </a:ext>
            </a:extLst>
          </p:cNvPr>
          <p:cNvSpPr txBox="1"/>
          <p:nvPr/>
        </p:nvSpPr>
        <p:spPr>
          <a:xfrm>
            <a:off x="306342" y="550954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Validate Performance</a:t>
            </a:r>
          </a:p>
        </p:txBody>
      </p:sp>
      <p:sp>
        <p:nvSpPr>
          <p:cNvPr id="2021" name="TextBox 2020">
            <a:extLst>
              <a:ext uri="{FF2B5EF4-FFF2-40B4-BE49-F238E27FC236}">
                <a16:creationId xmlns:a16="http://schemas.microsoft.com/office/drawing/2014/main" id="{EDD2CA5B-F44C-42EB-A156-758C03B6EB8E}"/>
              </a:ext>
            </a:extLst>
          </p:cNvPr>
          <p:cNvSpPr txBox="1"/>
          <p:nvPr/>
        </p:nvSpPr>
        <p:spPr>
          <a:xfrm>
            <a:off x="102587" y="6320150"/>
            <a:ext cx="323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Close Timing in Real Circuit?</a:t>
            </a:r>
          </a:p>
        </p:txBody>
      </p:sp>
      <p:sp>
        <p:nvSpPr>
          <p:cNvPr id="2023" name="TextBox 2022">
            <a:extLst>
              <a:ext uri="{FF2B5EF4-FFF2-40B4-BE49-F238E27FC236}">
                <a16:creationId xmlns:a16="http://schemas.microsoft.com/office/drawing/2014/main" id="{B36096C9-3569-4A33-9BFF-B9B0B9D479B6}"/>
              </a:ext>
            </a:extLst>
          </p:cNvPr>
          <p:cNvSpPr txBox="1"/>
          <p:nvPr/>
        </p:nvSpPr>
        <p:spPr>
          <a:xfrm>
            <a:off x="4934" y="1178731"/>
            <a:ext cx="343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Parametric Modules</a:t>
            </a:r>
          </a:p>
        </p:txBody>
      </p:sp>
      <p:sp>
        <p:nvSpPr>
          <p:cNvPr id="2024" name="Rectangle 2023">
            <a:extLst>
              <a:ext uri="{FF2B5EF4-FFF2-40B4-BE49-F238E27FC236}">
                <a16:creationId xmlns:a16="http://schemas.microsoft.com/office/drawing/2014/main" id="{F7D7CC9D-01A4-466A-BE9D-7EA1B227831D}"/>
              </a:ext>
            </a:extLst>
          </p:cNvPr>
          <p:cNvSpPr/>
          <p:nvPr/>
        </p:nvSpPr>
        <p:spPr>
          <a:xfrm>
            <a:off x="433364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5" name="Rectangle 2024">
            <a:extLst>
              <a:ext uri="{FF2B5EF4-FFF2-40B4-BE49-F238E27FC236}">
                <a16:creationId xmlns:a16="http://schemas.microsoft.com/office/drawing/2014/main" id="{D3B28AD0-DBE2-4738-8BC5-F70AC54A8DB1}"/>
              </a:ext>
            </a:extLst>
          </p:cNvPr>
          <p:cNvSpPr/>
          <p:nvPr/>
        </p:nvSpPr>
        <p:spPr>
          <a:xfrm>
            <a:off x="442034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7" name="Straight Arrow Connector 2026">
            <a:extLst>
              <a:ext uri="{FF2B5EF4-FFF2-40B4-BE49-F238E27FC236}">
                <a16:creationId xmlns:a16="http://schemas.microsoft.com/office/drawing/2014/main" id="{2CB7FD27-8357-4216-8014-FE54B8F19D70}"/>
              </a:ext>
            </a:extLst>
          </p:cNvPr>
          <p:cNvCxnSpPr/>
          <p:nvPr/>
        </p:nvCxnSpPr>
        <p:spPr>
          <a:xfrm flipV="1">
            <a:off x="4203281" y="6010764"/>
            <a:ext cx="0" cy="6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8" name="Straight Arrow Connector 2027">
            <a:extLst>
              <a:ext uri="{FF2B5EF4-FFF2-40B4-BE49-F238E27FC236}">
                <a16:creationId xmlns:a16="http://schemas.microsoft.com/office/drawing/2014/main" id="{78CAF088-A63C-4182-8C94-173A3044824C}"/>
              </a:ext>
            </a:extLst>
          </p:cNvPr>
          <p:cNvCxnSpPr>
            <a:cxnSpLocks/>
          </p:cNvCxnSpPr>
          <p:nvPr/>
        </p:nvCxnSpPr>
        <p:spPr>
          <a:xfrm>
            <a:off x="4203281" y="6620537"/>
            <a:ext cx="3320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2" name="Rectangle 2031">
            <a:extLst>
              <a:ext uri="{FF2B5EF4-FFF2-40B4-BE49-F238E27FC236}">
                <a16:creationId xmlns:a16="http://schemas.microsoft.com/office/drawing/2014/main" id="{7F7B254A-1940-4FFD-A3E3-3555761DF935}"/>
              </a:ext>
            </a:extLst>
          </p:cNvPr>
          <p:cNvSpPr/>
          <p:nvPr/>
        </p:nvSpPr>
        <p:spPr>
          <a:xfrm>
            <a:off x="450703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3" name="Rectangle 2032">
            <a:extLst>
              <a:ext uri="{FF2B5EF4-FFF2-40B4-BE49-F238E27FC236}">
                <a16:creationId xmlns:a16="http://schemas.microsoft.com/office/drawing/2014/main" id="{8762C062-8C0C-4EAC-9525-213AE3A52ACA}"/>
              </a:ext>
            </a:extLst>
          </p:cNvPr>
          <p:cNvSpPr/>
          <p:nvPr/>
        </p:nvSpPr>
        <p:spPr>
          <a:xfrm>
            <a:off x="459373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4" name="Rectangle 2033">
            <a:extLst>
              <a:ext uri="{FF2B5EF4-FFF2-40B4-BE49-F238E27FC236}">
                <a16:creationId xmlns:a16="http://schemas.microsoft.com/office/drawing/2014/main" id="{7673E670-CF18-461A-96E3-D1C7022FD5F9}"/>
              </a:ext>
            </a:extLst>
          </p:cNvPr>
          <p:cNvSpPr/>
          <p:nvPr/>
        </p:nvSpPr>
        <p:spPr>
          <a:xfrm>
            <a:off x="468042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5" name="Rectangle 2034">
            <a:extLst>
              <a:ext uri="{FF2B5EF4-FFF2-40B4-BE49-F238E27FC236}">
                <a16:creationId xmlns:a16="http://schemas.microsoft.com/office/drawing/2014/main" id="{4A89B39B-F0DF-4D55-B4C1-D5A09DAA4E7A}"/>
              </a:ext>
            </a:extLst>
          </p:cNvPr>
          <p:cNvSpPr/>
          <p:nvPr/>
        </p:nvSpPr>
        <p:spPr>
          <a:xfrm>
            <a:off x="476712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6" name="Rectangle 2035">
            <a:extLst>
              <a:ext uri="{FF2B5EF4-FFF2-40B4-BE49-F238E27FC236}">
                <a16:creationId xmlns:a16="http://schemas.microsoft.com/office/drawing/2014/main" id="{4AE8C064-F25E-4904-9F3F-81287C3B9DD5}"/>
              </a:ext>
            </a:extLst>
          </p:cNvPr>
          <p:cNvSpPr/>
          <p:nvPr/>
        </p:nvSpPr>
        <p:spPr>
          <a:xfrm>
            <a:off x="485381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7" name="Rectangle 2036">
            <a:extLst>
              <a:ext uri="{FF2B5EF4-FFF2-40B4-BE49-F238E27FC236}">
                <a16:creationId xmlns:a16="http://schemas.microsoft.com/office/drawing/2014/main" id="{238035FF-7ACE-421B-9D53-D3D51DDC200F}"/>
              </a:ext>
            </a:extLst>
          </p:cNvPr>
          <p:cNvSpPr/>
          <p:nvPr/>
        </p:nvSpPr>
        <p:spPr>
          <a:xfrm>
            <a:off x="502720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8" name="Rectangle 2037">
            <a:extLst>
              <a:ext uri="{FF2B5EF4-FFF2-40B4-BE49-F238E27FC236}">
                <a16:creationId xmlns:a16="http://schemas.microsoft.com/office/drawing/2014/main" id="{9414238F-ABDB-4995-9314-872C91DA7863}"/>
              </a:ext>
            </a:extLst>
          </p:cNvPr>
          <p:cNvSpPr/>
          <p:nvPr/>
        </p:nvSpPr>
        <p:spPr>
          <a:xfrm>
            <a:off x="494051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9" name="Rectangle 2038">
            <a:extLst>
              <a:ext uri="{FF2B5EF4-FFF2-40B4-BE49-F238E27FC236}">
                <a16:creationId xmlns:a16="http://schemas.microsoft.com/office/drawing/2014/main" id="{9F6C9BF5-7E36-4C0B-92D8-47292D0C6459}"/>
              </a:ext>
            </a:extLst>
          </p:cNvPr>
          <p:cNvSpPr/>
          <p:nvPr/>
        </p:nvSpPr>
        <p:spPr>
          <a:xfrm>
            <a:off x="511390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0" name="Rectangle 2039">
            <a:extLst>
              <a:ext uri="{FF2B5EF4-FFF2-40B4-BE49-F238E27FC236}">
                <a16:creationId xmlns:a16="http://schemas.microsoft.com/office/drawing/2014/main" id="{DAB8FD9B-053D-43B8-BABC-2A4E9CAF5D26}"/>
              </a:ext>
            </a:extLst>
          </p:cNvPr>
          <p:cNvSpPr/>
          <p:nvPr/>
        </p:nvSpPr>
        <p:spPr>
          <a:xfrm>
            <a:off x="520059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1" name="Rectangle 2040">
            <a:extLst>
              <a:ext uri="{FF2B5EF4-FFF2-40B4-BE49-F238E27FC236}">
                <a16:creationId xmlns:a16="http://schemas.microsoft.com/office/drawing/2014/main" id="{0CCE7925-F0ED-4A8E-ADE0-9F42AB47661F}"/>
              </a:ext>
            </a:extLst>
          </p:cNvPr>
          <p:cNvSpPr/>
          <p:nvPr/>
        </p:nvSpPr>
        <p:spPr>
          <a:xfrm>
            <a:off x="528729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2" name="Rectangle 2041">
            <a:extLst>
              <a:ext uri="{FF2B5EF4-FFF2-40B4-BE49-F238E27FC236}">
                <a16:creationId xmlns:a16="http://schemas.microsoft.com/office/drawing/2014/main" id="{99D7A590-E3ED-4565-BA0E-EC46C1FEB475}"/>
              </a:ext>
            </a:extLst>
          </p:cNvPr>
          <p:cNvSpPr/>
          <p:nvPr/>
        </p:nvSpPr>
        <p:spPr>
          <a:xfrm>
            <a:off x="537398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3" name="Rectangle 2042">
            <a:extLst>
              <a:ext uri="{FF2B5EF4-FFF2-40B4-BE49-F238E27FC236}">
                <a16:creationId xmlns:a16="http://schemas.microsoft.com/office/drawing/2014/main" id="{1A1DD08F-E2AE-4534-A568-EE20A3C0724D}"/>
              </a:ext>
            </a:extLst>
          </p:cNvPr>
          <p:cNvSpPr/>
          <p:nvPr/>
        </p:nvSpPr>
        <p:spPr>
          <a:xfrm>
            <a:off x="546068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4" name="Rectangle 2043">
            <a:extLst>
              <a:ext uri="{FF2B5EF4-FFF2-40B4-BE49-F238E27FC236}">
                <a16:creationId xmlns:a16="http://schemas.microsoft.com/office/drawing/2014/main" id="{9801CE27-D721-4A1A-AC16-638B95D0A37D}"/>
              </a:ext>
            </a:extLst>
          </p:cNvPr>
          <p:cNvSpPr/>
          <p:nvPr/>
        </p:nvSpPr>
        <p:spPr>
          <a:xfrm>
            <a:off x="563407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5" name="Rectangle 2044">
            <a:extLst>
              <a:ext uri="{FF2B5EF4-FFF2-40B4-BE49-F238E27FC236}">
                <a16:creationId xmlns:a16="http://schemas.microsoft.com/office/drawing/2014/main" id="{EC4A7678-1E7E-4898-96C2-47D8A0702927}"/>
              </a:ext>
            </a:extLst>
          </p:cNvPr>
          <p:cNvSpPr/>
          <p:nvPr/>
        </p:nvSpPr>
        <p:spPr>
          <a:xfrm>
            <a:off x="580746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6" name="Rectangle 2045">
            <a:extLst>
              <a:ext uri="{FF2B5EF4-FFF2-40B4-BE49-F238E27FC236}">
                <a16:creationId xmlns:a16="http://schemas.microsoft.com/office/drawing/2014/main" id="{75471EDE-C731-4AC7-93CD-014DB320FF9D}"/>
              </a:ext>
            </a:extLst>
          </p:cNvPr>
          <p:cNvSpPr/>
          <p:nvPr/>
        </p:nvSpPr>
        <p:spPr>
          <a:xfrm>
            <a:off x="554737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7" name="Rectangle 2046">
            <a:extLst>
              <a:ext uri="{FF2B5EF4-FFF2-40B4-BE49-F238E27FC236}">
                <a16:creationId xmlns:a16="http://schemas.microsoft.com/office/drawing/2014/main" id="{532892B6-5929-45F2-9A1F-3E33A63F5941}"/>
              </a:ext>
            </a:extLst>
          </p:cNvPr>
          <p:cNvSpPr/>
          <p:nvPr/>
        </p:nvSpPr>
        <p:spPr>
          <a:xfrm>
            <a:off x="572076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937D3BEF-3465-4966-8EE4-A67E8E2C7FC5}"/>
              </a:ext>
            </a:extLst>
          </p:cNvPr>
          <p:cNvSpPr/>
          <p:nvPr/>
        </p:nvSpPr>
        <p:spPr>
          <a:xfrm>
            <a:off x="589415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>
            <a:extLst>
              <a:ext uri="{FF2B5EF4-FFF2-40B4-BE49-F238E27FC236}">
                <a16:creationId xmlns:a16="http://schemas.microsoft.com/office/drawing/2014/main" id="{4DAA90C9-C659-4A50-BC88-DBA0ACC66CE0}"/>
              </a:ext>
            </a:extLst>
          </p:cNvPr>
          <p:cNvSpPr/>
          <p:nvPr/>
        </p:nvSpPr>
        <p:spPr>
          <a:xfrm>
            <a:off x="598085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049">
            <a:extLst>
              <a:ext uri="{FF2B5EF4-FFF2-40B4-BE49-F238E27FC236}">
                <a16:creationId xmlns:a16="http://schemas.microsoft.com/office/drawing/2014/main" id="{76272091-E164-430B-8FFA-48AC4B5E3D3E}"/>
              </a:ext>
            </a:extLst>
          </p:cNvPr>
          <p:cNvSpPr/>
          <p:nvPr/>
        </p:nvSpPr>
        <p:spPr>
          <a:xfrm>
            <a:off x="606754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CD160CCB-6B2B-4DD4-9F0F-F32E2DA4197E}"/>
              </a:ext>
            </a:extLst>
          </p:cNvPr>
          <p:cNvSpPr/>
          <p:nvPr/>
        </p:nvSpPr>
        <p:spPr>
          <a:xfrm>
            <a:off x="615424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C0A1AA6E-CC96-4137-AD2D-CA1B2535ECA9}"/>
              </a:ext>
            </a:extLst>
          </p:cNvPr>
          <p:cNvSpPr/>
          <p:nvPr/>
        </p:nvSpPr>
        <p:spPr>
          <a:xfrm>
            <a:off x="632763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89BC8BD2-D469-4376-B2F1-D9E8E6E0E6BD}"/>
              </a:ext>
            </a:extLst>
          </p:cNvPr>
          <p:cNvSpPr/>
          <p:nvPr/>
        </p:nvSpPr>
        <p:spPr>
          <a:xfrm>
            <a:off x="650102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2053">
            <a:extLst>
              <a:ext uri="{FF2B5EF4-FFF2-40B4-BE49-F238E27FC236}">
                <a16:creationId xmlns:a16="http://schemas.microsoft.com/office/drawing/2014/main" id="{160A70AE-0B46-4C67-A5E8-6E931771943F}"/>
              </a:ext>
            </a:extLst>
          </p:cNvPr>
          <p:cNvSpPr/>
          <p:nvPr/>
        </p:nvSpPr>
        <p:spPr>
          <a:xfrm>
            <a:off x="624093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0E51AD6-B46C-4716-944A-7D91F9D64A4C}"/>
              </a:ext>
            </a:extLst>
          </p:cNvPr>
          <p:cNvSpPr/>
          <p:nvPr/>
        </p:nvSpPr>
        <p:spPr>
          <a:xfrm>
            <a:off x="641432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0C341B72-3A96-49D8-A14B-296C55E189F3}"/>
              </a:ext>
            </a:extLst>
          </p:cNvPr>
          <p:cNvSpPr/>
          <p:nvPr/>
        </p:nvSpPr>
        <p:spPr>
          <a:xfrm>
            <a:off x="658771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DAB9CF5-00EE-41E0-897B-0CB2356C2069}"/>
              </a:ext>
            </a:extLst>
          </p:cNvPr>
          <p:cNvSpPr/>
          <p:nvPr/>
        </p:nvSpPr>
        <p:spPr>
          <a:xfrm>
            <a:off x="667441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495191BF-C05E-4529-B056-DBF7679D8BEC}"/>
              </a:ext>
            </a:extLst>
          </p:cNvPr>
          <p:cNvSpPr/>
          <p:nvPr/>
        </p:nvSpPr>
        <p:spPr>
          <a:xfrm>
            <a:off x="676110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4E3AEF74-E1B3-4ECC-907D-7D2EF0936BF6}"/>
              </a:ext>
            </a:extLst>
          </p:cNvPr>
          <p:cNvSpPr/>
          <p:nvPr/>
        </p:nvSpPr>
        <p:spPr>
          <a:xfrm>
            <a:off x="6847804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D4834E27-F0B1-44A6-80FD-C5D5D1868DC2}"/>
              </a:ext>
            </a:extLst>
          </p:cNvPr>
          <p:cNvSpPr/>
          <p:nvPr/>
        </p:nvSpPr>
        <p:spPr>
          <a:xfrm>
            <a:off x="6934499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B29AF22-9BDE-4D04-A90E-5B82118F6731}"/>
              </a:ext>
            </a:extLst>
          </p:cNvPr>
          <p:cNvSpPr/>
          <p:nvPr/>
        </p:nvSpPr>
        <p:spPr>
          <a:xfrm>
            <a:off x="7021182" y="6181208"/>
            <a:ext cx="27432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B30EB992-CAC5-48DD-BA02-DF51E0A68316}"/>
              </a:ext>
            </a:extLst>
          </p:cNvPr>
          <p:cNvSpPr txBox="1"/>
          <p:nvPr/>
        </p:nvSpPr>
        <p:spPr>
          <a:xfrm>
            <a:off x="3959363" y="6163742"/>
            <a:ext cx="16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4D580B66-B758-46A1-BDF2-5BEE46603003}"/>
              </a:ext>
            </a:extLst>
          </p:cNvPr>
          <p:cNvSpPr txBox="1"/>
          <p:nvPr/>
        </p:nvSpPr>
        <p:spPr>
          <a:xfrm>
            <a:off x="4916881" y="6566782"/>
            <a:ext cx="142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fast Pulses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4D47287A-1E3F-40C3-8F26-5161A1536C8F}"/>
              </a:ext>
            </a:extLst>
          </p:cNvPr>
          <p:cNvSpPr/>
          <p:nvPr/>
        </p:nvSpPr>
        <p:spPr>
          <a:xfrm>
            <a:off x="8594529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D8328D0-64CC-435F-BA3E-E8F62F063FE3}"/>
              </a:ext>
            </a:extLst>
          </p:cNvPr>
          <p:cNvSpPr/>
          <p:nvPr/>
        </p:nvSpPr>
        <p:spPr>
          <a:xfrm>
            <a:off x="9042451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6" name="Straight Arrow Connector 2065">
            <a:extLst>
              <a:ext uri="{FF2B5EF4-FFF2-40B4-BE49-F238E27FC236}">
                <a16:creationId xmlns:a16="http://schemas.microsoft.com/office/drawing/2014/main" id="{7569A554-8C21-47C9-9510-160D5EEF8A81}"/>
              </a:ext>
            </a:extLst>
          </p:cNvPr>
          <p:cNvCxnSpPr/>
          <p:nvPr/>
        </p:nvCxnSpPr>
        <p:spPr>
          <a:xfrm flipV="1">
            <a:off x="8464161" y="6010377"/>
            <a:ext cx="0" cy="6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Arrow Connector 2066">
            <a:extLst>
              <a:ext uri="{FF2B5EF4-FFF2-40B4-BE49-F238E27FC236}">
                <a16:creationId xmlns:a16="http://schemas.microsoft.com/office/drawing/2014/main" id="{1CDFDC29-5979-4976-ABCE-41F689F44228}"/>
              </a:ext>
            </a:extLst>
          </p:cNvPr>
          <p:cNvCxnSpPr>
            <a:cxnSpLocks/>
          </p:cNvCxnSpPr>
          <p:nvPr/>
        </p:nvCxnSpPr>
        <p:spPr>
          <a:xfrm>
            <a:off x="8464161" y="6620150"/>
            <a:ext cx="3320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C4CF6AD5-A8EE-4C4C-B07F-826FA528082F}"/>
              </a:ext>
            </a:extLst>
          </p:cNvPr>
          <p:cNvSpPr/>
          <p:nvPr/>
        </p:nvSpPr>
        <p:spPr>
          <a:xfrm>
            <a:off x="9490373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CEE2687E-2E3F-43DF-A37B-4E4067FBAE7B}"/>
              </a:ext>
            </a:extLst>
          </p:cNvPr>
          <p:cNvSpPr/>
          <p:nvPr/>
        </p:nvSpPr>
        <p:spPr>
          <a:xfrm>
            <a:off x="9938295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5" name="Rectangle 2094">
            <a:extLst>
              <a:ext uri="{FF2B5EF4-FFF2-40B4-BE49-F238E27FC236}">
                <a16:creationId xmlns:a16="http://schemas.microsoft.com/office/drawing/2014/main" id="{5B334B2B-2263-420C-8521-E02CB42DB903}"/>
              </a:ext>
            </a:extLst>
          </p:cNvPr>
          <p:cNvSpPr/>
          <p:nvPr/>
        </p:nvSpPr>
        <p:spPr>
          <a:xfrm>
            <a:off x="10386217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E02FE6DD-0DFF-4356-9917-4E073790D97A}"/>
              </a:ext>
            </a:extLst>
          </p:cNvPr>
          <p:cNvSpPr/>
          <p:nvPr/>
        </p:nvSpPr>
        <p:spPr>
          <a:xfrm>
            <a:off x="10834139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D730EEF2-90A8-463A-863A-CB5AC7211968}"/>
              </a:ext>
            </a:extLst>
          </p:cNvPr>
          <p:cNvSpPr/>
          <p:nvPr/>
        </p:nvSpPr>
        <p:spPr>
          <a:xfrm>
            <a:off x="11282062" y="6180821"/>
            <a:ext cx="182880" cy="43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TextBox 2097">
            <a:extLst>
              <a:ext uri="{FF2B5EF4-FFF2-40B4-BE49-F238E27FC236}">
                <a16:creationId xmlns:a16="http://schemas.microsoft.com/office/drawing/2014/main" id="{304D764C-663C-4B5D-88B0-470A381D7DAE}"/>
              </a:ext>
            </a:extLst>
          </p:cNvPr>
          <p:cNvSpPr txBox="1"/>
          <p:nvPr/>
        </p:nvSpPr>
        <p:spPr>
          <a:xfrm>
            <a:off x="8220243" y="6163355"/>
            <a:ext cx="16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5E88ADD-C435-4CB5-9A7B-9DA939C00C52}"/>
              </a:ext>
            </a:extLst>
          </p:cNvPr>
          <p:cNvSpPr txBox="1"/>
          <p:nvPr/>
        </p:nvSpPr>
        <p:spPr>
          <a:xfrm>
            <a:off x="9323455" y="6591513"/>
            <a:ext cx="142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slow Pulses</a:t>
            </a:r>
          </a:p>
        </p:txBody>
      </p:sp>
      <p:cxnSp>
        <p:nvCxnSpPr>
          <p:cNvPr id="2101" name="Straight Arrow Connector 2100">
            <a:extLst>
              <a:ext uri="{FF2B5EF4-FFF2-40B4-BE49-F238E27FC236}">
                <a16:creationId xmlns:a16="http://schemas.microsoft.com/office/drawing/2014/main" id="{A7D9F0B3-EB4A-490D-9912-5DF7EFD269FC}"/>
              </a:ext>
            </a:extLst>
          </p:cNvPr>
          <p:cNvCxnSpPr/>
          <p:nvPr/>
        </p:nvCxnSpPr>
        <p:spPr>
          <a:xfrm>
            <a:off x="7377382" y="6320150"/>
            <a:ext cx="69029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45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71616-4CD2-47BF-961C-59C818C8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Test Die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1BF192-E845-4E88-83C2-4AA1DD82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95" y="1314818"/>
            <a:ext cx="3748081" cy="52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EE6C8-5479-486E-9530-DFE77562B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979" t="19172" r="37500" b="17963"/>
          <a:stretch/>
        </p:blipFill>
        <p:spPr>
          <a:xfrm>
            <a:off x="4127499" y="1314818"/>
            <a:ext cx="3908919" cy="5416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8DA479-128D-46EA-8C9D-F239CB827DBC}"/>
              </a:ext>
            </a:extLst>
          </p:cNvPr>
          <p:cNvSpPr txBox="1"/>
          <p:nvPr/>
        </p:nvSpPr>
        <p:spPr>
          <a:xfrm>
            <a:off x="8036418" y="1314818"/>
            <a:ext cx="3886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Major Highlights!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EE5EB-C778-4797-A09B-AE62B969ACB1}"/>
              </a:ext>
            </a:extLst>
          </p:cNvPr>
          <p:cNvSpPr txBox="1"/>
          <p:nvPr/>
        </p:nvSpPr>
        <p:spPr>
          <a:xfrm>
            <a:off x="8036417" y="2022556"/>
            <a:ext cx="41555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Over 1400 Pads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400+ Transistor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30 Capacitor Test Structures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24 Ring Oscillators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18 line and via chain modules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7 Diode Test Structures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B1DFB-B305-4279-8098-FC47349611B3}"/>
              </a:ext>
            </a:extLst>
          </p:cNvPr>
          <p:cNvSpPr txBox="1"/>
          <p:nvPr/>
        </p:nvSpPr>
        <p:spPr>
          <a:xfrm>
            <a:off x="8216266" y="6084669"/>
            <a:ext cx="37958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https://github.com/tuohangzeng/openfasoc_cryo_caravel/tree/main/gds</a:t>
            </a:r>
          </a:p>
        </p:txBody>
      </p:sp>
    </p:spTree>
    <p:extLst>
      <p:ext uri="{BB962C8B-B14F-4D97-AF65-F5344CB8AC3E}">
        <p14:creationId xmlns:p14="http://schemas.microsoft.com/office/powerpoint/2010/main" val="243713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30D756-DB3B-491D-806A-E1D034F7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B0470-334E-4245-8C45-290D80E5C528}"/>
              </a:ext>
            </a:extLst>
          </p:cNvPr>
          <p:cNvSpPr txBox="1"/>
          <p:nvPr/>
        </p:nvSpPr>
        <p:spPr>
          <a:xfrm>
            <a:off x="2945125" y="35760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MOSCAP Arrays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1F2DC-7EE6-4E8A-97B9-5A4465501B70}"/>
              </a:ext>
            </a:extLst>
          </p:cNvPr>
          <p:cNvSpPr txBox="1"/>
          <p:nvPr/>
        </p:nvSpPr>
        <p:spPr>
          <a:xfrm>
            <a:off x="295959" y="60921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Transistor Arrays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537CA-6DC8-48BD-87E9-09454E0312C1}"/>
              </a:ext>
            </a:extLst>
          </p:cNvPr>
          <p:cNvSpPr txBox="1"/>
          <p:nvPr/>
        </p:nvSpPr>
        <p:spPr>
          <a:xfrm>
            <a:off x="2468396" y="6121369"/>
            <a:ext cx="29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Precision Resistors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2B5CC-DA6A-42EF-A000-06B507D4A1F0}"/>
              </a:ext>
            </a:extLst>
          </p:cNvPr>
          <p:cNvSpPr txBox="1"/>
          <p:nvPr/>
        </p:nvSpPr>
        <p:spPr>
          <a:xfrm>
            <a:off x="6012996" y="3596682"/>
            <a:ext cx="280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 Resistance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B7050-F276-4110-BA0E-14ABAA4FF09C}"/>
              </a:ext>
            </a:extLst>
          </p:cNvPr>
          <p:cNvSpPr txBox="1"/>
          <p:nvPr/>
        </p:nvSpPr>
        <p:spPr>
          <a:xfrm>
            <a:off x="5551720" y="6104490"/>
            <a:ext cx="359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Via Resistance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881EF-AEB1-4B2D-BEC1-5F809831E206}"/>
              </a:ext>
            </a:extLst>
          </p:cNvPr>
          <p:cNvSpPr txBox="1"/>
          <p:nvPr/>
        </p:nvSpPr>
        <p:spPr>
          <a:xfrm>
            <a:off x="9143732" y="3573309"/>
            <a:ext cx="290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Diode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C7125-154E-4DCE-9BB3-B5C61C608B7A}"/>
              </a:ext>
            </a:extLst>
          </p:cNvPr>
          <p:cNvSpPr txBox="1"/>
          <p:nvPr/>
        </p:nvSpPr>
        <p:spPr>
          <a:xfrm>
            <a:off x="9291186" y="5965990"/>
            <a:ext cx="290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MIM </a:t>
            </a:r>
          </a:p>
          <a:p>
            <a:pPr algn="ctr"/>
            <a:r>
              <a:rPr lang="en-US" b="1" dirty="0"/>
              <a:t>Capacitor Modules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26CA4F-D373-431D-A129-F3AB75BA6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0" t="29444" r="35519" b="38333"/>
          <a:stretch/>
        </p:blipFill>
        <p:spPr>
          <a:xfrm rot="16200000">
            <a:off x="-1287482" y="2861770"/>
            <a:ext cx="4853167" cy="15993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F8357-7502-4F72-87D7-9AAA302F7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3112" r="22707" b="7407"/>
          <a:stretch/>
        </p:blipFill>
        <p:spPr>
          <a:xfrm>
            <a:off x="2173135" y="1244452"/>
            <a:ext cx="3417082" cy="2188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E75A79-16EC-45B2-9D3C-529F0B6EF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4" t="17779" r="42022" b="12157"/>
          <a:stretch/>
        </p:blipFill>
        <p:spPr>
          <a:xfrm rot="16200000">
            <a:off x="2888882" y="3565123"/>
            <a:ext cx="1941287" cy="3104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998481-AAB0-4751-A7EB-93F319449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26" t="14908" r="32395" b="9722"/>
          <a:stretch/>
        </p:blipFill>
        <p:spPr>
          <a:xfrm rot="16200000">
            <a:off x="6323247" y="1097524"/>
            <a:ext cx="2188894" cy="2509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F877A4-20A1-4C4D-A05A-CA474101F2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0" t="13148" r="52485" b="6029"/>
          <a:stretch/>
        </p:blipFill>
        <p:spPr>
          <a:xfrm rot="16200000">
            <a:off x="6481365" y="4056691"/>
            <a:ext cx="1872658" cy="210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FD6926-6F98-4CA4-B3C6-963C093444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05" t="12037" r="43958" b="49688"/>
          <a:stretch/>
        </p:blipFill>
        <p:spPr>
          <a:xfrm>
            <a:off x="8901580" y="1341940"/>
            <a:ext cx="3142966" cy="1993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6A26A7-7406-4453-AE33-6CB9C63397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04" t="27963" r="26696" b="15454"/>
          <a:stretch/>
        </p:blipFill>
        <p:spPr>
          <a:xfrm>
            <a:off x="8747958" y="4261741"/>
            <a:ext cx="3263558" cy="1711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0110B3-DC06-40AE-BE84-99B7C1F9A8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79" t="70834" r="50085" b="17963"/>
          <a:stretch/>
        </p:blipFill>
        <p:spPr>
          <a:xfrm>
            <a:off x="573795" y="6391853"/>
            <a:ext cx="956942" cy="466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3CB708-D766-466D-9889-9BB443D9E8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79" t="19172" r="38478" b="53488"/>
          <a:stretch/>
        </p:blipFill>
        <p:spPr>
          <a:xfrm>
            <a:off x="8533632" y="6214009"/>
            <a:ext cx="845505" cy="5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A male scientist in a room standing behind one computer. Surrounding him in the background is a larger comouter screen and router. ">
            <a:extLst>
              <a:ext uri="{FF2B5EF4-FFF2-40B4-BE49-F238E27FC236}">
                <a16:creationId xmlns:a16="http://schemas.microsoft.com/office/drawing/2014/main" id="{5A202245-6382-3F4F-B075-FC359EAB963E}"/>
              </a:ext>
            </a:extLst>
          </p:cNvPr>
          <p:cNvSpPr/>
          <p:nvPr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7" name="Picture 6" descr="A male scientist wearing goggles reaching into a piece of equipment. ">
            <a:extLst>
              <a:ext uri="{FF2B5EF4-FFF2-40B4-BE49-F238E27FC236}">
                <a16:creationId xmlns:a16="http://schemas.microsoft.com/office/drawing/2014/main" id="{5C03A4D2-F36E-4940-A2AC-B5B2C38C7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168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8" name="Rectangle 7" descr="A female scientist holding a test tube with red liquid inside. Behind her is a large white piece of equipment. ">
            <a:extLst>
              <a:ext uri="{FF2B5EF4-FFF2-40B4-BE49-F238E27FC236}">
                <a16:creationId xmlns:a16="http://schemas.microsoft.com/office/drawing/2014/main" id="{E73BF960-3C59-CA4C-A33E-CE81902D2D4E}"/>
              </a:ext>
            </a:extLst>
          </p:cNvPr>
          <p:cNvSpPr/>
          <p:nvPr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6DC33-DAC7-BE4F-87D7-D24660A13232}"/>
              </a:ext>
            </a:extLst>
          </p:cNvPr>
          <p:cNvSpPr txBox="1"/>
          <p:nvPr/>
        </p:nvSpPr>
        <p:spPr>
          <a:xfrm>
            <a:off x="8236146" y="6075396"/>
            <a:ext cx="3214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alpha val="70000"/>
                  </a:schemeClr>
                </a:solidFill>
                <a:cs typeface="Arial" panose="020B0604020202020204" pitchFamily="34" charset="0"/>
              </a:rPr>
              <a:t>©Nicholas McIntosh Photography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9C186E-3B1A-314B-A00F-06DD1941EFE5}"/>
              </a:ext>
            </a:extLst>
          </p:cNvPr>
          <p:cNvSpPr txBox="1"/>
          <p:nvPr/>
        </p:nvSpPr>
        <p:spPr>
          <a:xfrm>
            <a:off x="-9167" y="6064881"/>
            <a:ext cx="2164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alpha val="70000"/>
                  </a:schemeClr>
                </a:solidFill>
                <a:cs typeface="Arial" panose="020B0604020202020204" pitchFamily="34" charset="0"/>
              </a:rPr>
              <a:t>©Robert Rathe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B6533-3EE3-5D40-BF6F-792EB850200E}"/>
              </a:ext>
            </a:extLst>
          </p:cNvPr>
          <p:cNvSpPr txBox="1"/>
          <p:nvPr/>
        </p:nvSpPr>
        <p:spPr>
          <a:xfrm>
            <a:off x="4115793" y="6064881"/>
            <a:ext cx="21649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alpha val="70000"/>
                  </a:schemeClr>
                </a:solidFill>
                <a:cs typeface="Arial" panose="020B0604020202020204" pitchFamily="34" charset="0"/>
              </a:rPr>
              <a:t>Credit: </a:t>
            </a:r>
            <a:r>
              <a:rPr lang="en-US" sz="800" dirty="0" err="1">
                <a:solidFill>
                  <a:schemeClr val="bg1">
                    <a:alpha val="70000"/>
                  </a:schemeClr>
                </a:solidFill>
                <a:cs typeface="Arial" panose="020B0604020202020204" pitchFamily="34" charset="0"/>
              </a:rPr>
              <a:t>J.Burrus</a:t>
            </a:r>
            <a:r>
              <a:rPr lang="en-US" sz="800" dirty="0">
                <a:solidFill>
                  <a:schemeClr val="bg1">
                    <a:alpha val="70000"/>
                  </a:schemeClr>
                </a:solidFill>
                <a:cs typeface="Arial" panose="020B0604020202020204" pitchFamily="34" charset="0"/>
              </a:rPr>
              <a:t>/NIST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DEAE3-7FD4-1847-BBC9-CED99B10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Oswald" panose="00000500000000000000" pitchFamily="2" charset="0"/>
              </a:rPr>
              <a:t>NIST Mission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AB5400-5048-5549-B43F-D1687B431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253" y="1957038"/>
            <a:ext cx="10753493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cs typeface="Arial" panose="020B0604020202020204" pitchFamily="34" charset="0"/>
              </a:rPr>
              <a:t>To promote U.S. innovation and industrial competitiveness by advancing </a:t>
            </a:r>
            <a:r>
              <a:rPr lang="en-US" sz="3600" dirty="0">
                <a:solidFill>
                  <a:srgbClr val="FF0000"/>
                </a:solidFill>
                <a:cs typeface="Arial" panose="020B0604020202020204" pitchFamily="34" charset="0"/>
              </a:rPr>
              <a:t>measurement science</a:t>
            </a:r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, </a:t>
            </a:r>
            <a:r>
              <a:rPr lang="en-US" sz="3600" dirty="0">
                <a:solidFill>
                  <a:srgbClr val="0000FF"/>
                </a:solidFill>
                <a:cs typeface="Arial" panose="020B0604020202020204" pitchFamily="34" charset="0"/>
              </a:rPr>
              <a:t>standards</a:t>
            </a:r>
            <a:r>
              <a:rPr lang="en-US" dirty="0">
                <a:solidFill>
                  <a:srgbClr val="0000FF"/>
                </a:solidFill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and </a:t>
            </a:r>
            <a:r>
              <a:rPr lang="en-US" sz="3600" dirty="0">
                <a:solidFill>
                  <a:srgbClr val="00B050"/>
                </a:solidFill>
                <a:cs typeface="Arial" panose="020B0604020202020204" pitchFamily="34" charset="0"/>
              </a:rPr>
              <a:t>technology</a:t>
            </a:r>
            <a:r>
              <a:rPr lang="en-US" dirty="0">
                <a:solidFill>
                  <a:srgbClr val="00B050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in ways that enhance economic security and improve our quality of life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51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213A57-81F0-4359-B719-6153E594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7E9C1-5C61-4AE1-9E66-7F8C8A3E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1" t="29259" r="20833" b="12407"/>
          <a:stretch/>
        </p:blipFill>
        <p:spPr>
          <a:xfrm>
            <a:off x="4007043" y="2272726"/>
            <a:ext cx="8184957" cy="3672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A9137-BA5B-4E44-9770-FD3487721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79" t="19172" r="38478" b="53488"/>
          <a:stretch/>
        </p:blipFill>
        <p:spPr>
          <a:xfrm>
            <a:off x="912692" y="1281327"/>
            <a:ext cx="1404178" cy="879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A1C8A-9465-4B67-8A76-838A7F47D868}"/>
              </a:ext>
            </a:extLst>
          </p:cNvPr>
          <p:cNvSpPr txBox="1"/>
          <p:nvPr/>
        </p:nvSpPr>
        <p:spPr>
          <a:xfrm>
            <a:off x="180975" y="2411670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3 Standard Cell Inverter Classes: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2B758-6756-46F8-965B-772E779C1200}"/>
              </a:ext>
            </a:extLst>
          </p:cNvPr>
          <p:cNvSpPr txBox="1"/>
          <p:nvPr/>
        </p:nvSpPr>
        <p:spPr>
          <a:xfrm>
            <a:off x="180975" y="4831020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 Additional OSU Standard Cell Inverters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84C3B-A429-417F-AB04-9962053F093B}"/>
              </a:ext>
            </a:extLst>
          </p:cNvPr>
          <p:cNvSpPr txBox="1"/>
          <p:nvPr/>
        </p:nvSpPr>
        <p:spPr>
          <a:xfrm>
            <a:off x="0" y="5622298"/>
            <a:ext cx="418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12T_hs, 12T_ls, 12T_ms,15T_hs,15T_Is, 15T_Is, 15T_ms, 18T_hs, 18T_Is, 18T_ms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26D97-4A18-42C8-BF96-0A6FD31C4408}"/>
              </a:ext>
            </a:extLst>
          </p:cNvPr>
          <p:cNvSpPr txBox="1"/>
          <p:nvPr/>
        </p:nvSpPr>
        <p:spPr>
          <a:xfrm>
            <a:off x="322358" y="3615334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HD, HS, and HVL inverters</a:t>
            </a:r>
          </a:p>
        </p:txBody>
      </p:sp>
    </p:spTree>
    <p:extLst>
      <p:ext uri="{BB962C8B-B14F-4D97-AF65-F5344CB8AC3E}">
        <p14:creationId xmlns:p14="http://schemas.microsoft.com/office/powerpoint/2010/main" val="378745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B4479-E0EC-4B09-AC46-326C9A6A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Results: 118 Transistor @ 4k!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671A18-44B4-402E-9A4D-9546FA36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23680"/>
            <a:ext cx="6140893" cy="46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8A92E7-7B26-4379-89FC-C23E748B3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6"/>
          <a:stretch/>
        </p:blipFill>
        <p:spPr bwMode="auto">
          <a:xfrm>
            <a:off x="6942914" y="2594344"/>
            <a:ext cx="4675291" cy="365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COOLCAD ELECTRONICS">
            <a:extLst>
              <a:ext uri="{FF2B5EF4-FFF2-40B4-BE49-F238E27FC236}">
                <a16:creationId xmlns:a16="http://schemas.microsoft.com/office/drawing/2014/main" id="{84A28AAB-4EBD-4C4A-AAFA-A9BBC8F9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9" y="6251007"/>
            <a:ext cx="1704097" cy="54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D1E58EA-B20F-4C04-82C2-CC661CDC0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73"/>
          <a:stretch/>
        </p:blipFill>
        <p:spPr bwMode="auto">
          <a:xfrm>
            <a:off x="7027973" y="1613047"/>
            <a:ext cx="4675291" cy="107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2482B5-AB62-4FED-9F2D-9A057F336390}"/>
              </a:ext>
            </a:extLst>
          </p:cNvPr>
          <p:cNvSpPr/>
          <p:nvPr/>
        </p:nvSpPr>
        <p:spPr>
          <a:xfrm>
            <a:off x="1774670" y="4045511"/>
            <a:ext cx="1182375" cy="158487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47D51AA5-11EE-E54A-B03D-58356B5B0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193" y="1712247"/>
            <a:ext cx="1724997" cy="2675392"/>
          </a:xfrm>
          <a:custGeom>
            <a:avLst/>
            <a:gdLst>
              <a:gd name="T0" fmla="*/ 1642 w 2771"/>
              <a:gd name="T1" fmla="*/ 4294 h 4295"/>
              <a:gd name="T2" fmla="*/ 1540 w 2771"/>
              <a:gd name="T3" fmla="*/ 4192 h 4295"/>
              <a:gd name="T4" fmla="*/ 1416 w 2771"/>
              <a:gd name="T5" fmla="*/ 3789 h 4295"/>
              <a:gd name="T6" fmla="*/ 1349 w 2771"/>
              <a:gd name="T7" fmla="*/ 3724 h 4295"/>
              <a:gd name="T8" fmla="*/ 1340 w 2771"/>
              <a:gd name="T9" fmla="*/ 3718 h 4295"/>
              <a:gd name="T10" fmla="*/ 1335 w 2771"/>
              <a:gd name="T11" fmla="*/ 3714 h 4295"/>
              <a:gd name="T12" fmla="*/ 1323 w 2771"/>
              <a:gd name="T13" fmla="*/ 3706 h 4295"/>
              <a:gd name="T14" fmla="*/ 1310 w 2771"/>
              <a:gd name="T15" fmla="*/ 3698 h 4295"/>
              <a:gd name="T16" fmla="*/ 1308 w 2771"/>
              <a:gd name="T17" fmla="*/ 3696 h 4295"/>
              <a:gd name="T18" fmla="*/ 1104 w 2771"/>
              <a:gd name="T19" fmla="*/ 3640 h 4295"/>
              <a:gd name="T20" fmla="*/ 1078 w 2771"/>
              <a:gd name="T21" fmla="*/ 3639 h 4295"/>
              <a:gd name="T22" fmla="*/ 1078 w 2771"/>
              <a:gd name="T23" fmla="*/ 3639 h 4295"/>
              <a:gd name="T24" fmla="*/ 548 w 2771"/>
              <a:gd name="T25" fmla="*/ 3793 h 4295"/>
              <a:gd name="T26" fmla="*/ 192 w 2771"/>
              <a:gd name="T27" fmla="*/ 3775 h 4295"/>
              <a:gd name="T28" fmla="*/ 21 w 2771"/>
              <a:gd name="T29" fmla="*/ 1689 h 4295"/>
              <a:gd name="T30" fmla="*/ 0 w 2771"/>
              <a:gd name="T31" fmla="*/ 1627 h 4295"/>
              <a:gd name="T32" fmla="*/ 0 w 2771"/>
              <a:gd name="T33" fmla="*/ 1621 h 4295"/>
              <a:gd name="T34" fmla="*/ 1942 w 2771"/>
              <a:gd name="T35" fmla="*/ 1519 h 4295"/>
              <a:gd name="T36" fmla="*/ 2078 w 2771"/>
              <a:gd name="T37" fmla="*/ 1444 h 4295"/>
              <a:gd name="T38" fmla="*/ 2085 w 2771"/>
              <a:gd name="T39" fmla="*/ 1284 h 4295"/>
              <a:gd name="T40" fmla="*/ 1911 w 2771"/>
              <a:gd name="T41" fmla="*/ 666 h 4295"/>
              <a:gd name="T42" fmla="*/ 1912 w 2771"/>
              <a:gd name="T43" fmla="*/ 629 h 4295"/>
              <a:gd name="T44" fmla="*/ 1996 w 2771"/>
              <a:gd name="T45" fmla="*/ 334 h 4295"/>
              <a:gd name="T46" fmla="*/ 1997 w 2771"/>
              <a:gd name="T47" fmla="*/ 332 h 4295"/>
              <a:gd name="T48" fmla="*/ 2011 w 2771"/>
              <a:gd name="T49" fmla="*/ 308 h 4295"/>
              <a:gd name="T50" fmla="*/ 2016 w 2771"/>
              <a:gd name="T51" fmla="*/ 302 h 4295"/>
              <a:gd name="T52" fmla="*/ 2023 w 2771"/>
              <a:gd name="T53" fmla="*/ 291 h 4295"/>
              <a:gd name="T54" fmla="*/ 2027 w 2771"/>
              <a:gd name="T55" fmla="*/ 286 h 4295"/>
              <a:gd name="T56" fmla="*/ 2038 w 2771"/>
              <a:gd name="T57" fmla="*/ 271 h 4295"/>
              <a:gd name="T58" fmla="*/ 2042 w 2771"/>
              <a:gd name="T59" fmla="*/ 266 h 4295"/>
              <a:gd name="T60" fmla="*/ 2137 w 2771"/>
              <a:gd name="T61" fmla="*/ 169 h 4295"/>
              <a:gd name="T62" fmla="*/ 2668 w 2771"/>
              <a:gd name="T63" fmla="*/ 0 h 4295"/>
              <a:gd name="T64" fmla="*/ 2770 w 2771"/>
              <a:gd name="T65" fmla="*/ 102 h 4295"/>
              <a:gd name="T66" fmla="*/ 2668 w 2771"/>
              <a:gd name="T67" fmla="*/ 204 h 4295"/>
              <a:gd name="T68" fmla="*/ 2265 w 2771"/>
              <a:gd name="T69" fmla="*/ 327 h 4295"/>
              <a:gd name="T70" fmla="*/ 2203 w 2771"/>
              <a:gd name="T71" fmla="*/ 392 h 4295"/>
              <a:gd name="T72" fmla="*/ 2200 w 2771"/>
              <a:gd name="T73" fmla="*/ 394 h 4295"/>
              <a:gd name="T74" fmla="*/ 2190 w 2771"/>
              <a:gd name="T75" fmla="*/ 409 h 4295"/>
              <a:gd name="T76" fmla="*/ 2186 w 2771"/>
              <a:gd name="T77" fmla="*/ 414 h 4295"/>
              <a:gd name="T78" fmla="*/ 2182 w 2771"/>
              <a:gd name="T79" fmla="*/ 421 h 4295"/>
              <a:gd name="T80" fmla="*/ 2172 w 2771"/>
              <a:gd name="T81" fmla="*/ 436 h 4295"/>
              <a:gd name="T82" fmla="*/ 2116 w 2771"/>
              <a:gd name="T83" fmla="*/ 639 h 4295"/>
              <a:gd name="T84" fmla="*/ 2115 w 2771"/>
              <a:gd name="T85" fmla="*/ 666 h 4295"/>
              <a:gd name="T86" fmla="*/ 2269 w 2771"/>
              <a:gd name="T87" fmla="*/ 1195 h 4295"/>
              <a:gd name="T88" fmla="*/ 2251 w 2771"/>
              <a:gd name="T89" fmla="*/ 1552 h 4295"/>
              <a:gd name="T90" fmla="*/ 1942 w 2771"/>
              <a:gd name="T91" fmla="*/ 1723 h 4295"/>
              <a:gd name="T92" fmla="*/ 225 w 2771"/>
              <a:gd name="T93" fmla="*/ 3466 h 4295"/>
              <a:gd name="T94" fmla="*/ 300 w 2771"/>
              <a:gd name="T95" fmla="*/ 3602 h 4295"/>
              <a:gd name="T96" fmla="*/ 459 w 2771"/>
              <a:gd name="T97" fmla="*/ 3610 h 4295"/>
              <a:gd name="T98" fmla="*/ 1078 w 2771"/>
              <a:gd name="T99" fmla="*/ 3436 h 4295"/>
              <a:gd name="T100" fmla="*/ 1078 w 2771"/>
              <a:gd name="T101" fmla="*/ 3436 h 4295"/>
              <a:gd name="T102" fmla="*/ 1114 w 2771"/>
              <a:gd name="T103" fmla="*/ 3436 h 4295"/>
              <a:gd name="T104" fmla="*/ 1410 w 2771"/>
              <a:gd name="T105" fmla="*/ 3520 h 4295"/>
              <a:gd name="T106" fmla="*/ 1412 w 2771"/>
              <a:gd name="T107" fmla="*/ 3521 h 4295"/>
              <a:gd name="T108" fmla="*/ 1435 w 2771"/>
              <a:gd name="T109" fmla="*/ 3536 h 4295"/>
              <a:gd name="T110" fmla="*/ 1443 w 2771"/>
              <a:gd name="T111" fmla="*/ 3540 h 4295"/>
              <a:gd name="T112" fmla="*/ 1454 w 2771"/>
              <a:gd name="T113" fmla="*/ 3547 h 4295"/>
              <a:gd name="T114" fmla="*/ 1458 w 2771"/>
              <a:gd name="T115" fmla="*/ 3551 h 4295"/>
              <a:gd name="T116" fmla="*/ 1472 w 2771"/>
              <a:gd name="T117" fmla="*/ 3562 h 4295"/>
              <a:gd name="T118" fmla="*/ 1478 w 2771"/>
              <a:gd name="T119" fmla="*/ 3566 h 4295"/>
              <a:gd name="T120" fmla="*/ 1575 w 2771"/>
              <a:gd name="T121" fmla="*/ 3661 h 4295"/>
              <a:gd name="T122" fmla="*/ 1744 w 2771"/>
              <a:gd name="T123" fmla="*/ 4192 h 4295"/>
              <a:gd name="T124" fmla="*/ 1642 w 2771"/>
              <a:gd name="T125" fmla="*/ 4294 h 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71" h="4295">
                <a:moveTo>
                  <a:pt x="1642" y="4294"/>
                </a:moveTo>
                <a:lnTo>
                  <a:pt x="1642" y="4294"/>
                </a:lnTo>
                <a:cubicBezTo>
                  <a:pt x="1586" y="4294"/>
                  <a:pt x="1540" y="4248"/>
                  <a:pt x="1540" y="4192"/>
                </a:cubicBezTo>
                <a:lnTo>
                  <a:pt x="1540" y="4192"/>
                </a:lnTo>
                <a:cubicBezTo>
                  <a:pt x="1540" y="4030"/>
                  <a:pt x="1496" y="3887"/>
                  <a:pt x="1416" y="3789"/>
                </a:cubicBezTo>
                <a:lnTo>
                  <a:pt x="1416" y="3789"/>
                </a:lnTo>
                <a:cubicBezTo>
                  <a:pt x="1397" y="3766"/>
                  <a:pt x="1376" y="3745"/>
                  <a:pt x="1353" y="3726"/>
                </a:cubicBezTo>
                <a:lnTo>
                  <a:pt x="1349" y="3724"/>
                </a:lnTo>
                <a:lnTo>
                  <a:pt x="1349" y="3724"/>
                </a:lnTo>
                <a:cubicBezTo>
                  <a:pt x="1346" y="3722"/>
                  <a:pt x="1343" y="3719"/>
                  <a:pt x="1340" y="3718"/>
                </a:cubicBezTo>
                <a:lnTo>
                  <a:pt x="1335" y="3714"/>
                </a:lnTo>
                <a:lnTo>
                  <a:pt x="1335" y="3714"/>
                </a:lnTo>
                <a:cubicBezTo>
                  <a:pt x="1333" y="3713"/>
                  <a:pt x="1331" y="3711"/>
                  <a:pt x="1329" y="3710"/>
                </a:cubicBezTo>
                <a:lnTo>
                  <a:pt x="1323" y="3706"/>
                </a:lnTo>
                <a:lnTo>
                  <a:pt x="1323" y="3706"/>
                </a:lnTo>
                <a:cubicBezTo>
                  <a:pt x="1319" y="3703"/>
                  <a:pt x="1315" y="3700"/>
                  <a:pt x="1310" y="3698"/>
                </a:cubicBezTo>
                <a:lnTo>
                  <a:pt x="1310" y="3698"/>
                </a:lnTo>
                <a:cubicBezTo>
                  <a:pt x="1309" y="3697"/>
                  <a:pt x="1308" y="3697"/>
                  <a:pt x="1308" y="3696"/>
                </a:cubicBezTo>
                <a:lnTo>
                  <a:pt x="1308" y="3696"/>
                </a:lnTo>
                <a:cubicBezTo>
                  <a:pt x="1249" y="3662"/>
                  <a:pt x="1181" y="3643"/>
                  <a:pt x="1104" y="3640"/>
                </a:cubicBezTo>
                <a:lnTo>
                  <a:pt x="1104" y="3640"/>
                </a:lnTo>
                <a:cubicBezTo>
                  <a:pt x="1096" y="3639"/>
                  <a:pt x="1087" y="3639"/>
                  <a:pt x="1078" y="3639"/>
                </a:cubicBezTo>
                <a:lnTo>
                  <a:pt x="1078" y="3639"/>
                </a:lnTo>
                <a:lnTo>
                  <a:pt x="1078" y="3639"/>
                </a:lnTo>
                <a:cubicBezTo>
                  <a:pt x="946" y="3639"/>
                  <a:pt x="743" y="3698"/>
                  <a:pt x="548" y="3793"/>
                </a:cubicBezTo>
                <a:lnTo>
                  <a:pt x="548" y="3793"/>
                </a:lnTo>
                <a:cubicBezTo>
                  <a:pt x="433" y="3849"/>
                  <a:pt x="300" y="3842"/>
                  <a:pt x="192" y="3775"/>
                </a:cubicBezTo>
                <a:lnTo>
                  <a:pt x="192" y="3775"/>
                </a:lnTo>
                <a:cubicBezTo>
                  <a:pt x="85" y="3708"/>
                  <a:pt x="21" y="3593"/>
                  <a:pt x="21" y="3466"/>
                </a:cubicBezTo>
                <a:lnTo>
                  <a:pt x="21" y="1689"/>
                </a:lnTo>
                <a:lnTo>
                  <a:pt x="21" y="1689"/>
                </a:lnTo>
                <a:cubicBezTo>
                  <a:pt x="8" y="1672"/>
                  <a:pt x="0" y="1650"/>
                  <a:pt x="0" y="1627"/>
                </a:cubicBezTo>
                <a:lnTo>
                  <a:pt x="0" y="1621"/>
                </a:lnTo>
                <a:lnTo>
                  <a:pt x="0" y="1621"/>
                </a:lnTo>
                <a:cubicBezTo>
                  <a:pt x="0" y="1565"/>
                  <a:pt x="45" y="1519"/>
                  <a:pt x="101" y="1519"/>
                </a:cubicBezTo>
                <a:lnTo>
                  <a:pt x="1942" y="1519"/>
                </a:lnTo>
                <a:lnTo>
                  <a:pt x="1942" y="1519"/>
                </a:lnTo>
                <a:cubicBezTo>
                  <a:pt x="1997" y="1519"/>
                  <a:pt x="2048" y="1490"/>
                  <a:pt x="2078" y="1444"/>
                </a:cubicBezTo>
                <a:lnTo>
                  <a:pt x="2078" y="1444"/>
                </a:lnTo>
                <a:cubicBezTo>
                  <a:pt x="2107" y="1396"/>
                  <a:pt x="2110" y="1336"/>
                  <a:pt x="2085" y="1284"/>
                </a:cubicBezTo>
                <a:lnTo>
                  <a:pt x="2085" y="1284"/>
                </a:lnTo>
                <a:cubicBezTo>
                  <a:pt x="1975" y="1057"/>
                  <a:pt x="1911" y="832"/>
                  <a:pt x="1911" y="666"/>
                </a:cubicBezTo>
                <a:lnTo>
                  <a:pt x="1911" y="666"/>
                </a:lnTo>
                <a:cubicBezTo>
                  <a:pt x="1911" y="655"/>
                  <a:pt x="1912" y="642"/>
                  <a:pt x="1912" y="629"/>
                </a:cubicBezTo>
                <a:lnTo>
                  <a:pt x="1912" y="629"/>
                </a:lnTo>
                <a:cubicBezTo>
                  <a:pt x="1917" y="520"/>
                  <a:pt x="1945" y="422"/>
                  <a:pt x="1996" y="334"/>
                </a:cubicBezTo>
                <a:lnTo>
                  <a:pt x="1997" y="332"/>
                </a:lnTo>
                <a:lnTo>
                  <a:pt x="1997" y="332"/>
                </a:lnTo>
                <a:cubicBezTo>
                  <a:pt x="2001" y="325"/>
                  <a:pt x="2006" y="318"/>
                  <a:pt x="2010" y="311"/>
                </a:cubicBezTo>
                <a:lnTo>
                  <a:pt x="2011" y="308"/>
                </a:lnTo>
                <a:lnTo>
                  <a:pt x="2011" y="308"/>
                </a:lnTo>
                <a:cubicBezTo>
                  <a:pt x="2013" y="306"/>
                  <a:pt x="2015" y="303"/>
                  <a:pt x="2016" y="302"/>
                </a:cubicBezTo>
                <a:lnTo>
                  <a:pt x="2016" y="302"/>
                </a:lnTo>
                <a:cubicBezTo>
                  <a:pt x="2019" y="298"/>
                  <a:pt x="2021" y="294"/>
                  <a:pt x="2023" y="291"/>
                </a:cubicBezTo>
                <a:lnTo>
                  <a:pt x="2027" y="286"/>
                </a:lnTo>
                <a:lnTo>
                  <a:pt x="2027" y="286"/>
                </a:lnTo>
                <a:cubicBezTo>
                  <a:pt x="2030" y="281"/>
                  <a:pt x="2034" y="276"/>
                  <a:pt x="2038" y="271"/>
                </a:cubicBezTo>
                <a:lnTo>
                  <a:pt x="2038" y="271"/>
                </a:lnTo>
                <a:cubicBezTo>
                  <a:pt x="2039" y="270"/>
                  <a:pt x="2040" y="268"/>
                  <a:pt x="2041" y="267"/>
                </a:cubicBezTo>
                <a:lnTo>
                  <a:pt x="2042" y="266"/>
                </a:lnTo>
                <a:lnTo>
                  <a:pt x="2042" y="266"/>
                </a:lnTo>
                <a:cubicBezTo>
                  <a:pt x="2070" y="230"/>
                  <a:pt x="2102" y="198"/>
                  <a:pt x="2137" y="169"/>
                </a:cubicBezTo>
                <a:lnTo>
                  <a:pt x="2137" y="169"/>
                </a:lnTo>
                <a:cubicBezTo>
                  <a:pt x="2271" y="60"/>
                  <a:pt x="2460" y="0"/>
                  <a:pt x="2668" y="0"/>
                </a:cubicBezTo>
                <a:lnTo>
                  <a:pt x="2668" y="0"/>
                </a:lnTo>
                <a:cubicBezTo>
                  <a:pt x="2724" y="0"/>
                  <a:pt x="2770" y="46"/>
                  <a:pt x="2770" y="102"/>
                </a:cubicBezTo>
                <a:lnTo>
                  <a:pt x="2770" y="102"/>
                </a:lnTo>
                <a:cubicBezTo>
                  <a:pt x="2770" y="158"/>
                  <a:pt x="2724" y="204"/>
                  <a:pt x="2668" y="204"/>
                </a:cubicBezTo>
                <a:lnTo>
                  <a:pt x="2668" y="204"/>
                </a:lnTo>
                <a:cubicBezTo>
                  <a:pt x="2506" y="204"/>
                  <a:pt x="2363" y="248"/>
                  <a:pt x="2265" y="327"/>
                </a:cubicBezTo>
                <a:lnTo>
                  <a:pt x="2265" y="327"/>
                </a:lnTo>
                <a:cubicBezTo>
                  <a:pt x="2242" y="346"/>
                  <a:pt x="2221" y="368"/>
                  <a:pt x="2203" y="392"/>
                </a:cubicBezTo>
                <a:lnTo>
                  <a:pt x="2200" y="394"/>
                </a:lnTo>
                <a:lnTo>
                  <a:pt x="2200" y="394"/>
                </a:lnTo>
                <a:cubicBezTo>
                  <a:pt x="2197" y="398"/>
                  <a:pt x="2195" y="401"/>
                  <a:pt x="2193" y="404"/>
                </a:cubicBezTo>
                <a:lnTo>
                  <a:pt x="2190" y="409"/>
                </a:lnTo>
                <a:lnTo>
                  <a:pt x="2190" y="409"/>
                </a:lnTo>
                <a:cubicBezTo>
                  <a:pt x="2188" y="410"/>
                  <a:pt x="2187" y="412"/>
                  <a:pt x="2186" y="414"/>
                </a:cubicBezTo>
                <a:lnTo>
                  <a:pt x="2182" y="421"/>
                </a:lnTo>
                <a:lnTo>
                  <a:pt x="2182" y="421"/>
                </a:lnTo>
                <a:cubicBezTo>
                  <a:pt x="2179" y="425"/>
                  <a:pt x="2176" y="429"/>
                  <a:pt x="2173" y="434"/>
                </a:cubicBezTo>
                <a:lnTo>
                  <a:pt x="2172" y="436"/>
                </a:lnTo>
                <a:lnTo>
                  <a:pt x="2172" y="436"/>
                </a:lnTo>
                <a:cubicBezTo>
                  <a:pt x="2138" y="495"/>
                  <a:pt x="2120" y="563"/>
                  <a:pt x="2116" y="639"/>
                </a:cubicBezTo>
                <a:lnTo>
                  <a:pt x="2116" y="639"/>
                </a:lnTo>
                <a:cubicBezTo>
                  <a:pt x="2115" y="648"/>
                  <a:pt x="2115" y="658"/>
                  <a:pt x="2115" y="666"/>
                </a:cubicBezTo>
                <a:lnTo>
                  <a:pt x="2115" y="666"/>
                </a:lnTo>
                <a:cubicBezTo>
                  <a:pt x="2115" y="798"/>
                  <a:pt x="2174" y="1001"/>
                  <a:pt x="2269" y="1195"/>
                </a:cubicBezTo>
                <a:lnTo>
                  <a:pt x="2269" y="1195"/>
                </a:lnTo>
                <a:cubicBezTo>
                  <a:pt x="2325" y="1311"/>
                  <a:pt x="2318" y="1444"/>
                  <a:pt x="2251" y="1552"/>
                </a:cubicBezTo>
                <a:lnTo>
                  <a:pt x="2251" y="1552"/>
                </a:lnTo>
                <a:cubicBezTo>
                  <a:pt x="2184" y="1659"/>
                  <a:pt x="2068" y="1723"/>
                  <a:pt x="1942" y="1723"/>
                </a:cubicBezTo>
                <a:lnTo>
                  <a:pt x="225" y="1723"/>
                </a:lnTo>
                <a:lnTo>
                  <a:pt x="225" y="3466"/>
                </a:lnTo>
                <a:lnTo>
                  <a:pt x="225" y="3466"/>
                </a:lnTo>
                <a:cubicBezTo>
                  <a:pt x="225" y="3522"/>
                  <a:pt x="253" y="3572"/>
                  <a:pt x="300" y="3602"/>
                </a:cubicBezTo>
                <a:lnTo>
                  <a:pt x="300" y="3602"/>
                </a:lnTo>
                <a:cubicBezTo>
                  <a:pt x="349" y="3632"/>
                  <a:pt x="408" y="3635"/>
                  <a:pt x="459" y="3610"/>
                </a:cubicBezTo>
                <a:lnTo>
                  <a:pt x="459" y="3610"/>
                </a:lnTo>
                <a:cubicBezTo>
                  <a:pt x="687" y="3499"/>
                  <a:pt x="912" y="3436"/>
                  <a:pt x="1078" y="3436"/>
                </a:cubicBezTo>
                <a:lnTo>
                  <a:pt x="1078" y="3436"/>
                </a:lnTo>
                <a:lnTo>
                  <a:pt x="1078" y="3436"/>
                </a:lnTo>
                <a:cubicBezTo>
                  <a:pt x="1090" y="3436"/>
                  <a:pt x="1102" y="3436"/>
                  <a:pt x="1114" y="3436"/>
                </a:cubicBezTo>
                <a:lnTo>
                  <a:pt x="1114" y="3436"/>
                </a:lnTo>
                <a:cubicBezTo>
                  <a:pt x="1223" y="3442"/>
                  <a:pt x="1322" y="3470"/>
                  <a:pt x="1410" y="3520"/>
                </a:cubicBezTo>
                <a:lnTo>
                  <a:pt x="1410" y="3520"/>
                </a:lnTo>
                <a:cubicBezTo>
                  <a:pt x="1410" y="3520"/>
                  <a:pt x="1412" y="3520"/>
                  <a:pt x="1412" y="3521"/>
                </a:cubicBezTo>
                <a:lnTo>
                  <a:pt x="1412" y="3521"/>
                </a:lnTo>
                <a:cubicBezTo>
                  <a:pt x="1419" y="3525"/>
                  <a:pt x="1426" y="3530"/>
                  <a:pt x="1433" y="3534"/>
                </a:cubicBezTo>
                <a:lnTo>
                  <a:pt x="1435" y="3536"/>
                </a:lnTo>
                <a:lnTo>
                  <a:pt x="1435" y="3536"/>
                </a:lnTo>
                <a:cubicBezTo>
                  <a:pt x="1438" y="3537"/>
                  <a:pt x="1440" y="3539"/>
                  <a:pt x="1443" y="3540"/>
                </a:cubicBezTo>
                <a:lnTo>
                  <a:pt x="1443" y="3540"/>
                </a:lnTo>
                <a:cubicBezTo>
                  <a:pt x="1446" y="3542"/>
                  <a:pt x="1450" y="3545"/>
                  <a:pt x="1454" y="3547"/>
                </a:cubicBezTo>
                <a:lnTo>
                  <a:pt x="1458" y="3551"/>
                </a:lnTo>
                <a:lnTo>
                  <a:pt x="1458" y="3551"/>
                </a:lnTo>
                <a:cubicBezTo>
                  <a:pt x="1463" y="3555"/>
                  <a:pt x="1468" y="3558"/>
                  <a:pt x="1472" y="3562"/>
                </a:cubicBezTo>
                <a:lnTo>
                  <a:pt x="1472" y="3562"/>
                </a:lnTo>
                <a:cubicBezTo>
                  <a:pt x="1474" y="3563"/>
                  <a:pt x="1476" y="3564"/>
                  <a:pt x="1477" y="3565"/>
                </a:cubicBezTo>
                <a:lnTo>
                  <a:pt x="1478" y="3566"/>
                </a:lnTo>
                <a:lnTo>
                  <a:pt x="1478" y="3566"/>
                </a:lnTo>
                <a:cubicBezTo>
                  <a:pt x="1514" y="3594"/>
                  <a:pt x="1546" y="3626"/>
                  <a:pt x="1575" y="3661"/>
                </a:cubicBezTo>
                <a:lnTo>
                  <a:pt x="1575" y="3661"/>
                </a:lnTo>
                <a:cubicBezTo>
                  <a:pt x="1684" y="3795"/>
                  <a:pt x="1744" y="3983"/>
                  <a:pt x="1744" y="4192"/>
                </a:cubicBezTo>
                <a:lnTo>
                  <a:pt x="1744" y="4192"/>
                </a:lnTo>
                <a:cubicBezTo>
                  <a:pt x="1744" y="4248"/>
                  <a:pt x="1698" y="4294"/>
                  <a:pt x="1642" y="4294"/>
                </a:cubicBezTo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81899500-C813-9F4E-B304-D49D078A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554" y="1712246"/>
            <a:ext cx="1722249" cy="2667151"/>
          </a:xfrm>
          <a:custGeom>
            <a:avLst/>
            <a:gdLst>
              <a:gd name="T0" fmla="*/ 1142 w 2763"/>
              <a:gd name="T1" fmla="*/ 4280 h 4281"/>
              <a:gd name="T2" fmla="*/ 1040 w 2763"/>
              <a:gd name="T3" fmla="*/ 4178 h 4281"/>
              <a:gd name="T4" fmla="*/ 1249 w 2763"/>
              <a:gd name="T5" fmla="*/ 3563 h 4281"/>
              <a:gd name="T6" fmla="*/ 1807 w 2763"/>
              <a:gd name="T7" fmla="*/ 3321 h 4281"/>
              <a:gd name="T8" fmla="*/ 2471 w 2763"/>
              <a:gd name="T9" fmla="*/ 3516 h 4281"/>
              <a:gd name="T10" fmla="*/ 2529 w 2763"/>
              <a:gd name="T11" fmla="*/ 3513 h 4281"/>
              <a:gd name="T12" fmla="*/ 2559 w 2763"/>
              <a:gd name="T13" fmla="*/ 1723 h 4281"/>
              <a:gd name="T14" fmla="*/ 821 w 2763"/>
              <a:gd name="T15" fmla="*/ 1723 h 4281"/>
              <a:gd name="T16" fmla="*/ 519 w 2763"/>
              <a:gd name="T17" fmla="*/ 1565 h 4281"/>
              <a:gd name="T18" fmla="*/ 507 w 2763"/>
              <a:gd name="T19" fmla="*/ 1547 h 4281"/>
              <a:gd name="T20" fmla="*/ 493 w 2763"/>
              <a:gd name="T21" fmla="*/ 1193 h 4281"/>
              <a:gd name="T22" fmla="*/ 655 w 2763"/>
              <a:gd name="T23" fmla="*/ 666 h 4281"/>
              <a:gd name="T24" fmla="*/ 633 w 2763"/>
              <a:gd name="T25" fmla="*/ 518 h 4281"/>
              <a:gd name="T26" fmla="*/ 529 w 2763"/>
              <a:gd name="T27" fmla="*/ 348 h 4281"/>
              <a:gd name="T28" fmla="*/ 103 w 2763"/>
              <a:gd name="T29" fmla="*/ 204 h 4281"/>
              <a:gd name="T30" fmla="*/ 0 w 2763"/>
              <a:gd name="T31" fmla="*/ 102 h 4281"/>
              <a:gd name="T32" fmla="*/ 103 w 2763"/>
              <a:gd name="T33" fmla="*/ 0 h 4281"/>
              <a:gd name="T34" fmla="*/ 103 w 2763"/>
              <a:gd name="T35" fmla="*/ 0 h 4281"/>
              <a:gd name="T36" fmla="*/ 670 w 2763"/>
              <a:gd name="T37" fmla="*/ 201 h 4281"/>
              <a:gd name="T38" fmla="*/ 828 w 2763"/>
              <a:gd name="T39" fmla="*/ 456 h 4281"/>
              <a:gd name="T40" fmla="*/ 859 w 2763"/>
              <a:gd name="T41" fmla="*/ 666 h 4281"/>
              <a:gd name="T42" fmla="*/ 674 w 2763"/>
              <a:gd name="T43" fmla="*/ 1285 h 4281"/>
              <a:gd name="T44" fmla="*/ 681 w 2763"/>
              <a:gd name="T45" fmla="*/ 1441 h 4281"/>
              <a:gd name="T46" fmla="*/ 684 w 2763"/>
              <a:gd name="T47" fmla="*/ 1444 h 4281"/>
              <a:gd name="T48" fmla="*/ 688 w 2763"/>
              <a:gd name="T49" fmla="*/ 1450 h 4281"/>
              <a:gd name="T50" fmla="*/ 821 w 2763"/>
              <a:gd name="T51" fmla="*/ 1519 h 4281"/>
              <a:gd name="T52" fmla="*/ 2661 w 2763"/>
              <a:gd name="T53" fmla="*/ 1519 h 4281"/>
              <a:gd name="T54" fmla="*/ 2733 w 2763"/>
              <a:gd name="T55" fmla="*/ 1549 h 4281"/>
              <a:gd name="T56" fmla="*/ 2762 w 2763"/>
              <a:gd name="T57" fmla="*/ 1621 h 4281"/>
              <a:gd name="T58" fmla="*/ 2762 w 2763"/>
              <a:gd name="T59" fmla="*/ 3460 h 4281"/>
              <a:gd name="T60" fmla="*/ 2635 w 2763"/>
              <a:gd name="T61" fmla="*/ 3687 h 4281"/>
              <a:gd name="T62" fmla="*/ 2379 w 2763"/>
              <a:gd name="T63" fmla="*/ 3698 h 4281"/>
              <a:gd name="T64" fmla="*/ 1807 w 2763"/>
              <a:gd name="T65" fmla="*/ 3524 h 4281"/>
              <a:gd name="T66" fmla="*/ 1244 w 2763"/>
              <a:gd name="T67" fmla="*/ 4178 h 4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63" h="4281">
                <a:moveTo>
                  <a:pt x="1142" y="4280"/>
                </a:moveTo>
                <a:lnTo>
                  <a:pt x="1142" y="4280"/>
                </a:lnTo>
                <a:cubicBezTo>
                  <a:pt x="1085" y="4280"/>
                  <a:pt x="1040" y="4234"/>
                  <a:pt x="1040" y="4178"/>
                </a:cubicBezTo>
                <a:lnTo>
                  <a:pt x="1040" y="4178"/>
                </a:lnTo>
                <a:cubicBezTo>
                  <a:pt x="1040" y="3931"/>
                  <a:pt x="1112" y="3719"/>
                  <a:pt x="1249" y="3563"/>
                </a:cubicBezTo>
                <a:lnTo>
                  <a:pt x="1249" y="3563"/>
                </a:lnTo>
                <a:cubicBezTo>
                  <a:pt x="1386" y="3407"/>
                  <a:pt x="1585" y="3321"/>
                  <a:pt x="1807" y="3321"/>
                </a:cubicBezTo>
                <a:lnTo>
                  <a:pt x="1807" y="3321"/>
                </a:lnTo>
                <a:cubicBezTo>
                  <a:pt x="1984" y="3321"/>
                  <a:pt x="2227" y="3391"/>
                  <a:pt x="2471" y="3516"/>
                </a:cubicBezTo>
                <a:lnTo>
                  <a:pt x="2471" y="3516"/>
                </a:lnTo>
                <a:cubicBezTo>
                  <a:pt x="2490" y="3525"/>
                  <a:pt x="2510" y="3524"/>
                  <a:pt x="2529" y="3513"/>
                </a:cubicBezTo>
                <a:lnTo>
                  <a:pt x="2529" y="3513"/>
                </a:lnTo>
                <a:cubicBezTo>
                  <a:pt x="2548" y="3501"/>
                  <a:pt x="2559" y="3482"/>
                  <a:pt x="2559" y="3460"/>
                </a:cubicBezTo>
                <a:lnTo>
                  <a:pt x="2559" y="1723"/>
                </a:lnTo>
                <a:lnTo>
                  <a:pt x="821" y="1723"/>
                </a:lnTo>
                <a:lnTo>
                  <a:pt x="821" y="1723"/>
                </a:lnTo>
                <a:cubicBezTo>
                  <a:pt x="702" y="1723"/>
                  <a:pt x="590" y="1665"/>
                  <a:pt x="522" y="1568"/>
                </a:cubicBezTo>
                <a:lnTo>
                  <a:pt x="519" y="1565"/>
                </a:lnTo>
                <a:lnTo>
                  <a:pt x="519" y="1565"/>
                </a:lnTo>
                <a:cubicBezTo>
                  <a:pt x="516" y="1560"/>
                  <a:pt x="512" y="1555"/>
                  <a:pt x="507" y="1547"/>
                </a:cubicBezTo>
                <a:lnTo>
                  <a:pt x="507" y="1547"/>
                </a:lnTo>
                <a:cubicBezTo>
                  <a:pt x="441" y="1439"/>
                  <a:pt x="435" y="1306"/>
                  <a:pt x="493" y="1193"/>
                </a:cubicBezTo>
                <a:lnTo>
                  <a:pt x="493" y="1193"/>
                </a:lnTo>
                <a:cubicBezTo>
                  <a:pt x="593" y="996"/>
                  <a:pt x="655" y="794"/>
                  <a:pt x="655" y="666"/>
                </a:cubicBezTo>
                <a:lnTo>
                  <a:pt x="655" y="666"/>
                </a:lnTo>
                <a:cubicBezTo>
                  <a:pt x="655" y="613"/>
                  <a:pt x="648" y="563"/>
                  <a:pt x="633" y="518"/>
                </a:cubicBezTo>
                <a:lnTo>
                  <a:pt x="633" y="518"/>
                </a:lnTo>
                <a:cubicBezTo>
                  <a:pt x="613" y="452"/>
                  <a:pt x="578" y="394"/>
                  <a:pt x="529" y="348"/>
                </a:cubicBezTo>
                <a:lnTo>
                  <a:pt x="529" y="348"/>
                </a:lnTo>
                <a:cubicBezTo>
                  <a:pt x="431" y="254"/>
                  <a:pt x="283" y="204"/>
                  <a:pt x="103" y="204"/>
                </a:cubicBezTo>
                <a:lnTo>
                  <a:pt x="103" y="204"/>
                </a:lnTo>
                <a:cubicBezTo>
                  <a:pt x="46" y="204"/>
                  <a:pt x="0" y="158"/>
                  <a:pt x="0" y="102"/>
                </a:cubicBezTo>
                <a:lnTo>
                  <a:pt x="0" y="102"/>
                </a:lnTo>
                <a:cubicBezTo>
                  <a:pt x="0" y="46"/>
                  <a:pt x="46" y="0"/>
                  <a:pt x="103" y="0"/>
                </a:cubicBezTo>
                <a:lnTo>
                  <a:pt x="103" y="0"/>
                </a:lnTo>
                <a:lnTo>
                  <a:pt x="103" y="0"/>
                </a:lnTo>
                <a:cubicBezTo>
                  <a:pt x="338" y="0"/>
                  <a:pt x="534" y="70"/>
                  <a:pt x="670" y="201"/>
                </a:cubicBezTo>
                <a:lnTo>
                  <a:pt x="670" y="201"/>
                </a:lnTo>
                <a:cubicBezTo>
                  <a:pt x="744" y="272"/>
                  <a:pt x="797" y="358"/>
                  <a:pt x="828" y="456"/>
                </a:cubicBezTo>
                <a:lnTo>
                  <a:pt x="828" y="456"/>
                </a:lnTo>
                <a:cubicBezTo>
                  <a:pt x="849" y="522"/>
                  <a:pt x="859" y="593"/>
                  <a:pt x="859" y="666"/>
                </a:cubicBezTo>
                <a:lnTo>
                  <a:pt x="859" y="666"/>
                </a:lnTo>
                <a:cubicBezTo>
                  <a:pt x="859" y="829"/>
                  <a:pt x="792" y="1054"/>
                  <a:pt x="674" y="1285"/>
                </a:cubicBezTo>
                <a:lnTo>
                  <a:pt x="674" y="1285"/>
                </a:lnTo>
                <a:cubicBezTo>
                  <a:pt x="649" y="1335"/>
                  <a:pt x="652" y="1393"/>
                  <a:pt x="681" y="1441"/>
                </a:cubicBezTo>
                <a:lnTo>
                  <a:pt x="681" y="1441"/>
                </a:lnTo>
                <a:cubicBezTo>
                  <a:pt x="682" y="1442"/>
                  <a:pt x="682" y="1442"/>
                  <a:pt x="684" y="1444"/>
                </a:cubicBezTo>
                <a:lnTo>
                  <a:pt x="684" y="1444"/>
                </a:lnTo>
                <a:cubicBezTo>
                  <a:pt x="685" y="1446"/>
                  <a:pt x="686" y="1448"/>
                  <a:pt x="688" y="1450"/>
                </a:cubicBezTo>
                <a:lnTo>
                  <a:pt x="688" y="1450"/>
                </a:lnTo>
                <a:cubicBezTo>
                  <a:pt x="719" y="1494"/>
                  <a:pt x="767" y="1519"/>
                  <a:pt x="821" y="1519"/>
                </a:cubicBezTo>
                <a:lnTo>
                  <a:pt x="821" y="1519"/>
                </a:lnTo>
                <a:cubicBezTo>
                  <a:pt x="821" y="1519"/>
                  <a:pt x="821" y="1519"/>
                  <a:pt x="822" y="1519"/>
                </a:cubicBezTo>
                <a:lnTo>
                  <a:pt x="2661" y="1519"/>
                </a:lnTo>
                <a:lnTo>
                  <a:pt x="2661" y="1519"/>
                </a:lnTo>
                <a:cubicBezTo>
                  <a:pt x="2688" y="1519"/>
                  <a:pt x="2713" y="1530"/>
                  <a:pt x="2733" y="1549"/>
                </a:cubicBezTo>
                <a:lnTo>
                  <a:pt x="2733" y="1549"/>
                </a:lnTo>
                <a:cubicBezTo>
                  <a:pt x="2752" y="1568"/>
                  <a:pt x="2762" y="1594"/>
                  <a:pt x="2762" y="1621"/>
                </a:cubicBezTo>
                <a:lnTo>
                  <a:pt x="2762" y="3460"/>
                </a:lnTo>
                <a:lnTo>
                  <a:pt x="2762" y="3460"/>
                </a:lnTo>
                <a:cubicBezTo>
                  <a:pt x="2762" y="3553"/>
                  <a:pt x="2715" y="3638"/>
                  <a:pt x="2635" y="3687"/>
                </a:cubicBezTo>
                <a:lnTo>
                  <a:pt x="2635" y="3687"/>
                </a:lnTo>
                <a:cubicBezTo>
                  <a:pt x="2557" y="3735"/>
                  <a:pt x="2461" y="3739"/>
                  <a:pt x="2379" y="3698"/>
                </a:cubicBezTo>
                <a:lnTo>
                  <a:pt x="2379" y="3698"/>
                </a:lnTo>
                <a:cubicBezTo>
                  <a:pt x="2165" y="3589"/>
                  <a:pt x="1951" y="3524"/>
                  <a:pt x="1807" y="3524"/>
                </a:cubicBezTo>
                <a:lnTo>
                  <a:pt x="1807" y="3524"/>
                </a:lnTo>
                <a:cubicBezTo>
                  <a:pt x="1464" y="3524"/>
                  <a:pt x="1244" y="3781"/>
                  <a:pt x="1244" y="4178"/>
                </a:cubicBezTo>
                <a:lnTo>
                  <a:pt x="1244" y="4178"/>
                </a:lnTo>
                <a:cubicBezTo>
                  <a:pt x="1244" y="4234"/>
                  <a:pt x="1198" y="4280"/>
                  <a:pt x="1142" y="4280"/>
                </a:cubicBezTo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/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ABD9B8CE-71C8-8F46-98B2-D0C9EA7D4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061" y="4472788"/>
            <a:ext cx="1722249" cy="1724996"/>
          </a:xfrm>
          <a:custGeom>
            <a:avLst/>
            <a:gdLst>
              <a:gd name="T0" fmla="*/ 2660 w 2763"/>
              <a:gd name="T1" fmla="*/ 2770 h 2771"/>
              <a:gd name="T2" fmla="*/ 820 w 2763"/>
              <a:gd name="T3" fmla="*/ 2762 h 2771"/>
              <a:gd name="T4" fmla="*/ 521 w 2763"/>
              <a:gd name="T5" fmla="*/ 2607 h 2771"/>
              <a:gd name="T6" fmla="*/ 519 w 2763"/>
              <a:gd name="T7" fmla="*/ 2604 h 2771"/>
              <a:gd name="T8" fmla="*/ 507 w 2763"/>
              <a:gd name="T9" fmla="*/ 2587 h 2771"/>
              <a:gd name="T10" fmla="*/ 492 w 2763"/>
              <a:gd name="T11" fmla="*/ 2232 h 2771"/>
              <a:gd name="T12" fmla="*/ 655 w 2763"/>
              <a:gd name="T13" fmla="*/ 1705 h 2771"/>
              <a:gd name="T14" fmla="*/ 633 w 2763"/>
              <a:gd name="T15" fmla="*/ 1557 h 2771"/>
              <a:gd name="T16" fmla="*/ 529 w 2763"/>
              <a:gd name="T17" fmla="*/ 1387 h 2771"/>
              <a:gd name="T18" fmla="*/ 102 w 2763"/>
              <a:gd name="T19" fmla="*/ 1243 h 2771"/>
              <a:gd name="T20" fmla="*/ 0 w 2763"/>
              <a:gd name="T21" fmla="*/ 1141 h 2771"/>
              <a:gd name="T22" fmla="*/ 102 w 2763"/>
              <a:gd name="T23" fmla="*/ 1039 h 2771"/>
              <a:gd name="T24" fmla="*/ 670 w 2763"/>
              <a:gd name="T25" fmla="*/ 1240 h 2771"/>
              <a:gd name="T26" fmla="*/ 828 w 2763"/>
              <a:gd name="T27" fmla="*/ 1496 h 2771"/>
              <a:gd name="T28" fmla="*/ 859 w 2763"/>
              <a:gd name="T29" fmla="*/ 1705 h 2771"/>
              <a:gd name="T30" fmla="*/ 674 w 2763"/>
              <a:gd name="T31" fmla="*/ 2324 h 2771"/>
              <a:gd name="T32" fmla="*/ 681 w 2763"/>
              <a:gd name="T33" fmla="*/ 2480 h 2771"/>
              <a:gd name="T34" fmla="*/ 683 w 2763"/>
              <a:gd name="T35" fmla="*/ 2483 h 2771"/>
              <a:gd name="T36" fmla="*/ 687 w 2763"/>
              <a:gd name="T37" fmla="*/ 2489 h 2771"/>
              <a:gd name="T38" fmla="*/ 820 w 2763"/>
              <a:gd name="T39" fmla="*/ 2558 h 2771"/>
              <a:gd name="T40" fmla="*/ 822 w 2763"/>
              <a:gd name="T41" fmla="*/ 2558 h 2771"/>
              <a:gd name="T42" fmla="*/ 2558 w 2763"/>
              <a:gd name="T43" fmla="*/ 828 h 2771"/>
              <a:gd name="T44" fmla="*/ 2530 w 2763"/>
              <a:gd name="T45" fmla="*/ 778 h 2771"/>
              <a:gd name="T46" fmla="*/ 2468 w 2763"/>
              <a:gd name="T47" fmla="*/ 775 h 2771"/>
              <a:gd name="T48" fmla="*/ 1806 w 2763"/>
              <a:gd name="T49" fmla="*/ 959 h 2771"/>
              <a:gd name="T50" fmla="*/ 1249 w 2763"/>
              <a:gd name="T51" fmla="*/ 716 h 2771"/>
              <a:gd name="T52" fmla="*/ 1039 w 2763"/>
              <a:gd name="T53" fmla="*/ 102 h 2771"/>
              <a:gd name="T54" fmla="*/ 1141 w 2763"/>
              <a:gd name="T55" fmla="*/ 0 h 2771"/>
              <a:gd name="T56" fmla="*/ 1244 w 2763"/>
              <a:gd name="T57" fmla="*/ 102 h 2771"/>
              <a:gd name="T58" fmla="*/ 1806 w 2763"/>
              <a:gd name="T59" fmla="*/ 756 h 2771"/>
              <a:gd name="T60" fmla="*/ 2380 w 2763"/>
              <a:gd name="T61" fmla="*/ 592 h 2771"/>
              <a:gd name="T62" fmla="*/ 2639 w 2763"/>
              <a:gd name="T63" fmla="*/ 605 h 2771"/>
              <a:gd name="T64" fmla="*/ 2762 w 2763"/>
              <a:gd name="T65" fmla="*/ 828 h 2771"/>
              <a:gd name="T66" fmla="*/ 2762 w 2763"/>
              <a:gd name="T67" fmla="*/ 2668 h 2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63" h="2771">
                <a:moveTo>
                  <a:pt x="2660" y="2770"/>
                </a:moveTo>
                <a:lnTo>
                  <a:pt x="2660" y="2770"/>
                </a:lnTo>
                <a:cubicBezTo>
                  <a:pt x="2646" y="2770"/>
                  <a:pt x="2632" y="2767"/>
                  <a:pt x="2620" y="2761"/>
                </a:cubicBezTo>
                <a:lnTo>
                  <a:pt x="820" y="2762"/>
                </a:lnTo>
                <a:lnTo>
                  <a:pt x="820" y="2762"/>
                </a:lnTo>
                <a:cubicBezTo>
                  <a:pt x="701" y="2761"/>
                  <a:pt x="590" y="2704"/>
                  <a:pt x="521" y="2607"/>
                </a:cubicBezTo>
                <a:lnTo>
                  <a:pt x="519" y="2604"/>
                </a:lnTo>
                <a:lnTo>
                  <a:pt x="519" y="2604"/>
                </a:lnTo>
                <a:cubicBezTo>
                  <a:pt x="516" y="2599"/>
                  <a:pt x="512" y="2594"/>
                  <a:pt x="507" y="2587"/>
                </a:cubicBezTo>
                <a:lnTo>
                  <a:pt x="507" y="2587"/>
                </a:lnTo>
                <a:cubicBezTo>
                  <a:pt x="441" y="2478"/>
                  <a:pt x="435" y="2345"/>
                  <a:pt x="492" y="2232"/>
                </a:cubicBezTo>
                <a:lnTo>
                  <a:pt x="492" y="2232"/>
                </a:lnTo>
                <a:cubicBezTo>
                  <a:pt x="592" y="2035"/>
                  <a:pt x="655" y="1833"/>
                  <a:pt x="655" y="1705"/>
                </a:cubicBezTo>
                <a:lnTo>
                  <a:pt x="655" y="1705"/>
                </a:lnTo>
                <a:cubicBezTo>
                  <a:pt x="655" y="1653"/>
                  <a:pt x="647" y="1603"/>
                  <a:pt x="633" y="1557"/>
                </a:cubicBezTo>
                <a:lnTo>
                  <a:pt x="633" y="1557"/>
                </a:lnTo>
                <a:cubicBezTo>
                  <a:pt x="612" y="1491"/>
                  <a:pt x="578" y="1434"/>
                  <a:pt x="529" y="1387"/>
                </a:cubicBezTo>
                <a:lnTo>
                  <a:pt x="529" y="1387"/>
                </a:lnTo>
                <a:cubicBezTo>
                  <a:pt x="431" y="1293"/>
                  <a:pt x="283" y="1243"/>
                  <a:pt x="102" y="1243"/>
                </a:cubicBezTo>
                <a:lnTo>
                  <a:pt x="102" y="1243"/>
                </a:lnTo>
                <a:cubicBezTo>
                  <a:pt x="45" y="1243"/>
                  <a:pt x="0" y="1197"/>
                  <a:pt x="0" y="1141"/>
                </a:cubicBezTo>
                <a:lnTo>
                  <a:pt x="0" y="1141"/>
                </a:lnTo>
                <a:cubicBezTo>
                  <a:pt x="0" y="1085"/>
                  <a:pt x="45" y="1039"/>
                  <a:pt x="102" y="1039"/>
                </a:cubicBezTo>
                <a:lnTo>
                  <a:pt x="102" y="1039"/>
                </a:lnTo>
                <a:lnTo>
                  <a:pt x="102" y="1039"/>
                </a:lnTo>
                <a:cubicBezTo>
                  <a:pt x="337" y="1039"/>
                  <a:pt x="533" y="1109"/>
                  <a:pt x="670" y="1240"/>
                </a:cubicBezTo>
                <a:lnTo>
                  <a:pt x="670" y="1240"/>
                </a:lnTo>
                <a:cubicBezTo>
                  <a:pt x="743" y="1311"/>
                  <a:pt x="796" y="1397"/>
                  <a:pt x="828" y="1496"/>
                </a:cubicBezTo>
                <a:lnTo>
                  <a:pt x="828" y="1496"/>
                </a:lnTo>
                <a:cubicBezTo>
                  <a:pt x="848" y="1561"/>
                  <a:pt x="859" y="1632"/>
                  <a:pt x="859" y="1705"/>
                </a:cubicBezTo>
                <a:lnTo>
                  <a:pt x="859" y="1705"/>
                </a:lnTo>
                <a:cubicBezTo>
                  <a:pt x="859" y="1868"/>
                  <a:pt x="791" y="2094"/>
                  <a:pt x="674" y="2324"/>
                </a:cubicBezTo>
                <a:lnTo>
                  <a:pt x="674" y="2324"/>
                </a:lnTo>
                <a:cubicBezTo>
                  <a:pt x="649" y="2374"/>
                  <a:pt x="652" y="2432"/>
                  <a:pt x="681" y="2480"/>
                </a:cubicBezTo>
                <a:lnTo>
                  <a:pt x="681" y="2480"/>
                </a:lnTo>
                <a:cubicBezTo>
                  <a:pt x="681" y="2480"/>
                  <a:pt x="682" y="2482"/>
                  <a:pt x="683" y="2483"/>
                </a:cubicBezTo>
                <a:lnTo>
                  <a:pt x="683" y="2483"/>
                </a:lnTo>
                <a:cubicBezTo>
                  <a:pt x="685" y="2485"/>
                  <a:pt x="686" y="2487"/>
                  <a:pt x="687" y="2489"/>
                </a:cubicBezTo>
                <a:lnTo>
                  <a:pt x="687" y="2489"/>
                </a:lnTo>
                <a:cubicBezTo>
                  <a:pt x="718" y="2533"/>
                  <a:pt x="767" y="2558"/>
                  <a:pt x="820" y="2558"/>
                </a:cubicBezTo>
                <a:lnTo>
                  <a:pt x="820" y="2558"/>
                </a:lnTo>
                <a:cubicBezTo>
                  <a:pt x="820" y="2558"/>
                  <a:pt x="821" y="2558"/>
                  <a:pt x="822" y="2558"/>
                </a:cubicBezTo>
                <a:lnTo>
                  <a:pt x="2558" y="2558"/>
                </a:lnTo>
                <a:lnTo>
                  <a:pt x="2558" y="828"/>
                </a:lnTo>
                <a:lnTo>
                  <a:pt x="2558" y="828"/>
                </a:lnTo>
                <a:cubicBezTo>
                  <a:pt x="2558" y="806"/>
                  <a:pt x="2549" y="789"/>
                  <a:pt x="2530" y="778"/>
                </a:cubicBezTo>
                <a:lnTo>
                  <a:pt x="2530" y="778"/>
                </a:lnTo>
                <a:cubicBezTo>
                  <a:pt x="2512" y="766"/>
                  <a:pt x="2489" y="765"/>
                  <a:pt x="2468" y="775"/>
                </a:cubicBezTo>
                <a:lnTo>
                  <a:pt x="2468" y="775"/>
                </a:lnTo>
                <a:cubicBezTo>
                  <a:pt x="2228" y="892"/>
                  <a:pt x="1987" y="959"/>
                  <a:pt x="1806" y="959"/>
                </a:cubicBezTo>
                <a:lnTo>
                  <a:pt x="1806" y="959"/>
                </a:lnTo>
                <a:cubicBezTo>
                  <a:pt x="1584" y="959"/>
                  <a:pt x="1386" y="873"/>
                  <a:pt x="1249" y="716"/>
                </a:cubicBezTo>
                <a:lnTo>
                  <a:pt x="1249" y="716"/>
                </a:lnTo>
                <a:cubicBezTo>
                  <a:pt x="1111" y="561"/>
                  <a:pt x="1039" y="349"/>
                  <a:pt x="1039" y="102"/>
                </a:cubicBezTo>
                <a:lnTo>
                  <a:pt x="1039" y="102"/>
                </a:lnTo>
                <a:cubicBezTo>
                  <a:pt x="1039" y="46"/>
                  <a:pt x="1085" y="0"/>
                  <a:pt x="1141" y="0"/>
                </a:cubicBezTo>
                <a:lnTo>
                  <a:pt x="1141" y="0"/>
                </a:lnTo>
                <a:cubicBezTo>
                  <a:pt x="1198" y="0"/>
                  <a:pt x="1244" y="46"/>
                  <a:pt x="1244" y="102"/>
                </a:cubicBezTo>
                <a:lnTo>
                  <a:pt x="1244" y="102"/>
                </a:lnTo>
                <a:cubicBezTo>
                  <a:pt x="1244" y="499"/>
                  <a:pt x="1464" y="756"/>
                  <a:pt x="1806" y="756"/>
                </a:cubicBezTo>
                <a:lnTo>
                  <a:pt x="1806" y="756"/>
                </a:lnTo>
                <a:cubicBezTo>
                  <a:pt x="1957" y="756"/>
                  <a:pt x="2166" y="696"/>
                  <a:pt x="2380" y="592"/>
                </a:cubicBezTo>
                <a:lnTo>
                  <a:pt x="2380" y="592"/>
                </a:lnTo>
                <a:cubicBezTo>
                  <a:pt x="2463" y="551"/>
                  <a:pt x="2560" y="556"/>
                  <a:pt x="2639" y="605"/>
                </a:cubicBezTo>
                <a:lnTo>
                  <a:pt x="2639" y="605"/>
                </a:lnTo>
                <a:cubicBezTo>
                  <a:pt x="2716" y="653"/>
                  <a:pt x="2762" y="737"/>
                  <a:pt x="2762" y="828"/>
                </a:cubicBezTo>
                <a:lnTo>
                  <a:pt x="2762" y="2668"/>
                </a:lnTo>
                <a:lnTo>
                  <a:pt x="2762" y="2668"/>
                </a:lnTo>
                <a:cubicBezTo>
                  <a:pt x="2762" y="2724"/>
                  <a:pt x="2716" y="2770"/>
                  <a:pt x="2660" y="2770"/>
                </a:cubicBezTo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70C506B6-DB79-834B-888A-44CD58C92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928" y="4489270"/>
            <a:ext cx="1714009" cy="1711263"/>
          </a:xfrm>
          <a:custGeom>
            <a:avLst/>
            <a:gdLst>
              <a:gd name="T0" fmla="*/ 102 w 2750"/>
              <a:gd name="T1" fmla="*/ 2747 h 2748"/>
              <a:gd name="T2" fmla="*/ 0 w 2750"/>
              <a:gd name="T3" fmla="*/ 2645 h 2748"/>
              <a:gd name="T4" fmla="*/ 0 w 2750"/>
              <a:gd name="T5" fmla="*/ 820 h 2748"/>
              <a:gd name="T6" fmla="*/ 158 w 2750"/>
              <a:gd name="T7" fmla="*/ 518 h 2748"/>
              <a:gd name="T8" fmla="*/ 176 w 2750"/>
              <a:gd name="T9" fmla="*/ 507 h 2748"/>
              <a:gd name="T10" fmla="*/ 530 w 2750"/>
              <a:gd name="T11" fmla="*/ 492 h 2748"/>
              <a:gd name="T12" fmla="*/ 1057 w 2750"/>
              <a:gd name="T13" fmla="*/ 655 h 2748"/>
              <a:gd name="T14" fmla="*/ 1205 w 2750"/>
              <a:gd name="T15" fmla="*/ 633 h 2748"/>
              <a:gd name="T16" fmla="*/ 1375 w 2750"/>
              <a:gd name="T17" fmla="*/ 528 h 2748"/>
              <a:gd name="T18" fmla="*/ 1519 w 2750"/>
              <a:gd name="T19" fmla="*/ 102 h 2748"/>
              <a:gd name="T20" fmla="*/ 1621 w 2750"/>
              <a:gd name="T21" fmla="*/ 0 h 2748"/>
              <a:gd name="T22" fmla="*/ 1621 w 2750"/>
              <a:gd name="T23" fmla="*/ 0 h 2748"/>
              <a:gd name="T24" fmla="*/ 1723 w 2750"/>
              <a:gd name="T25" fmla="*/ 102 h 2748"/>
              <a:gd name="T26" fmla="*/ 1522 w 2750"/>
              <a:gd name="T27" fmla="*/ 669 h 2748"/>
              <a:gd name="T28" fmla="*/ 1266 w 2750"/>
              <a:gd name="T29" fmla="*/ 827 h 2748"/>
              <a:gd name="T30" fmla="*/ 1057 w 2750"/>
              <a:gd name="T31" fmla="*/ 858 h 2748"/>
              <a:gd name="T32" fmla="*/ 438 w 2750"/>
              <a:gd name="T33" fmla="*/ 674 h 2748"/>
              <a:gd name="T34" fmla="*/ 282 w 2750"/>
              <a:gd name="T35" fmla="*/ 680 h 2748"/>
              <a:gd name="T36" fmla="*/ 279 w 2750"/>
              <a:gd name="T37" fmla="*/ 683 h 2748"/>
              <a:gd name="T38" fmla="*/ 273 w 2750"/>
              <a:gd name="T39" fmla="*/ 687 h 2748"/>
              <a:gd name="T40" fmla="*/ 204 w 2750"/>
              <a:gd name="T41" fmla="*/ 2544 h 2748"/>
              <a:gd name="T42" fmla="*/ 1921 w 2750"/>
              <a:gd name="T43" fmla="*/ 2544 h 2748"/>
              <a:gd name="T44" fmla="*/ 2057 w 2750"/>
              <a:gd name="T45" fmla="*/ 2468 h 2748"/>
              <a:gd name="T46" fmla="*/ 2064 w 2750"/>
              <a:gd name="T47" fmla="*/ 2310 h 2748"/>
              <a:gd name="T48" fmla="*/ 1890 w 2750"/>
              <a:gd name="T49" fmla="*/ 1691 h 2748"/>
              <a:gd name="T50" fmla="*/ 1891 w 2750"/>
              <a:gd name="T51" fmla="*/ 1655 h 2748"/>
              <a:gd name="T52" fmla="*/ 1974 w 2750"/>
              <a:gd name="T53" fmla="*/ 1359 h 2748"/>
              <a:gd name="T54" fmla="*/ 1976 w 2750"/>
              <a:gd name="T55" fmla="*/ 1357 h 2748"/>
              <a:gd name="T56" fmla="*/ 1990 w 2750"/>
              <a:gd name="T57" fmla="*/ 1333 h 2748"/>
              <a:gd name="T58" fmla="*/ 1995 w 2750"/>
              <a:gd name="T59" fmla="*/ 1326 h 2748"/>
              <a:gd name="T60" fmla="*/ 2002 w 2750"/>
              <a:gd name="T61" fmla="*/ 1315 h 2748"/>
              <a:gd name="T62" fmla="*/ 2006 w 2750"/>
              <a:gd name="T63" fmla="*/ 1311 h 2748"/>
              <a:gd name="T64" fmla="*/ 2017 w 2750"/>
              <a:gd name="T65" fmla="*/ 1295 h 2748"/>
              <a:gd name="T66" fmla="*/ 2021 w 2750"/>
              <a:gd name="T67" fmla="*/ 1291 h 2748"/>
              <a:gd name="T68" fmla="*/ 2116 w 2750"/>
              <a:gd name="T69" fmla="*/ 1194 h 2748"/>
              <a:gd name="T70" fmla="*/ 2647 w 2750"/>
              <a:gd name="T71" fmla="*/ 1025 h 2748"/>
              <a:gd name="T72" fmla="*/ 2749 w 2750"/>
              <a:gd name="T73" fmla="*/ 1127 h 2748"/>
              <a:gd name="T74" fmla="*/ 2647 w 2750"/>
              <a:gd name="T75" fmla="*/ 1229 h 2748"/>
              <a:gd name="T76" fmla="*/ 2244 w 2750"/>
              <a:gd name="T77" fmla="*/ 1352 h 2748"/>
              <a:gd name="T78" fmla="*/ 2182 w 2750"/>
              <a:gd name="T79" fmla="*/ 1416 h 2748"/>
              <a:gd name="T80" fmla="*/ 2179 w 2750"/>
              <a:gd name="T81" fmla="*/ 1420 h 2748"/>
              <a:gd name="T82" fmla="*/ 2169 w 2750"/>
              <a:gd name="T83" fmla="*/ 1434 h 2748"/>
              <a:gd name="T84" fmla="*/ 2165 w 2750"/>
              <a:gd name="T85" fmla="*/ 1439 h 2748"/>
              <a:gd name="T86" fmla="*/ 2161 w 2750"/>
              <a:gd name="T87" fmla="*/ 1445 h 2748"/>
              <a:gd name="T88" fmla="*/ 2152 w 2750"/>
              <a:gd name="T89" fmla="*/ 1458 h 2748"/>
              <a:gd name="T90" fmla="*/ 2151 w 2750"/>
              <a:gd name="T91" fmla="*/ 1461 h 2748"/>
              <a:gd name="T92" fmla="*/ 2095 w 2750"/>
              <a:gd name="T93" fmla="*/ 1664 h 2748"/>
              <a:gd name="T94" fmla="*/ 2094 w 2750"/>
              <a:gd name="T95" fmla="*/ 1691 h 2748"/>
              <a:gd name="T96" fmla="*/ 2248 w 2750"/>
              <a:gd name="T97" fmla="*/ 2220 h 2748"/>
              <a:gd name="T98" fmla="*/ 2230 w 2750"/>
              <a:gd name="T99" fmla="*/ 2577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750" h="2748">
                <a:moveTo>
                  <a:pt x="1921" y="2747"/>
                </a:moveTo>
                <a:lnTo>
                  <a:pt x="102" y="2747"/>
                </a:lnTo>
                <a:lnTo>
                  <a:pt x="102" y="2747"/>
                </a:lnTo>
                <a:cubicBezTo>
                  <a:pt x="46" y="2747"/>
                  <a:pt x="0" y="2701"/>
                  <a:pt x="0" y="2645"/>
                </a:cubicBezTo>
                <a:lnTo>
                  <a:pt x="0" y="820"/>
                </a:lnTo>
                <a:lnTo>
                  <a:pt x="0" y="820"/>
                </a:lnTo>
                <a:cubicBezTo>
                  <a:pt x="0" y="701"/>
                  <a:pt x="59" y="589"/>
                  <a:pt x="156" y="521"/>
                </a:cubicBezTo>
                <a:lnTo>
                  <a:pt x="158" y="518"/>
                </a:lnTo>
                <a:lnTo>
                  <a:pt x="158" y="518"/>
                </a:lnTo>
                <a:cubicBezTo>
                  <a:pt x="163" y="515"/>
                  <a:pt x="169" y="511"/>
                  <a:pt x="176" y="507"/>
                </a:cubicBezTo>
                <a:lnTo>
                  <a:pt x="176" y="507"/>
                </a:lnTo>
                <a:cubicBezTo>
                  <a:pt x="284" y="440"/>
                  <a:pt x="417" y="434"/>
                  <a:pt x="530" y="492"/>
                </a:cubicBezTo>
                <a:lnTo>
                  <a:pt x="530" y="492"/>
                </a:lnTo>
                <a:cubicBezTo>
                  <a:pt x="727" y="592"/>
                  <a:pt x="929" y="655"/>
                  <a:pt x="1057" y="655"/>
                </a:cubicBezTo>
                <a:lnTo>
                  <a:pt x="1057" y="655"/>
                </a:lnTo>
                <a:cubicBezTo>
                  <a:pt x="1110" y="655"/>
                  <a:pt x="1160" y="647"/>
                  <a:pt x="1205" y="633"/>
                </a:cubicBezTo>
                <a:lnTo>
                  <a:pt x="1205" y="633"/>
                </a:lnTo>
                <a:cubicBezTo>
                  <a:pt x="1271" y="612"/>
                  <a:pt x="1328" y="577"/>
                  <a:pt x="1375" y="528"/>
                </a:cubicBezTo>
                <a:lnTo>
                  <a:pt x="1375" y="528"/>
                </a:lnTo>
                <a:cubicBezTo>
                  <a:pt x="1469" y="430"/>
                  <a:pt x="1519" y="283"/>
                  <a:pt x="1519" y="102"/>
                </a:cubicBezTo>
                <a:lnTo>
                  <a:pt x="1519" y="102"/>
                </a:lnTo>
                <a:cubicBezTo>
                  <a:pt x="1519" y="46"/>
                  <a:pt x="1565" y="0"/>
                  <a:pt x="1621" y="0"/>
                </a:cubicBezTo>
                <a:lnTo>
                  <a:pt x="1621" y="0"/>
                </a:lnTo>
                <a:lnTo>
                  <a:pt x="1621" y="0"/>
                </a:lnTo>
                <a:cubicBezTo>
                  <a:pt x="1677" y="0"/>
                  <a:pt x="1723" y="46"/>
                  <a:pt x="1723" y="102"/>
                </a:cubicBezTo>
                <a:lnTo>
                  <a:pt x="1723" y="102"/>
                </a:lnTo>
                <a:cubicBezTo>
                  <a:pt x="1723" y="337"/>
                  <a:pt x="1653" y="533"/>
                  <a:pt x="1522" y="669"/>
                </a:cubicBezTo>
                <a:lnTo>
                  <a:pt x="1522" y="669"/>
                </a:lnTo>
                <a:cubicBezTo>
                  <a:pt x="1451" y="743"/>
                  <a:pt x="1365" y="796"/>
                  <a:pt x="1266" y="827"/>
                </a:cubicBezTo>
                <a:lnTo>
                  <a:pt x="1266" y="827"/>
                </a:lnTo>
                <a:cubicBezTo>
                  <a:pt x="1201" y="848"/>
                  <a:pt x="1130" y="858"/>
                  <a:pt x="1057" y="858"/>
                </a:cubicBezTo>
                <a:lnTo>
                  <a:pt x="1057" y="858"/>
                </a:lnTo>
                <a:cubicBezTo>
                  <a:pt x="894" y="858"/>
                  <a:pt x="669" y="791"/>
                  <a:pt x="438" y="674"/>
                </a:cubicBezTo>
                <a:lnTo>
                  <a:pt x="438" y="674"/>
                </a:lnTo>
                <a:cubicBezTo>
                  <a:pt x="388" y="649"/>
                  <a:pt x="330" y="651"/>
                  <a:pt x="282" y="680"/>
                </a:cubicBezTo>
                <a:lnTo>
                  <a:pt x="282" y="680"/>
                </a:lnTo>
                <a:cubicBezTo>
                  <a:pt x="282" y="681"/>
                  <a:pt x="280" y="681"/>
                  <a:pt x="279" y="683"/>
                </a:cubicBezTo>
                <a:lnTo>
                  <a:pt x="279" y="683"/>
                </a:lnTo>
                <a:cubicBezTo>
                  <a:pt x="278" y="684"/>
                  <a:pt x="276" y="685"/>
                  <a:pt x="273" y="687"/>
                </a:cubicBezTo>
                <a:lnTo>
                  <a:pt x="273" y="687"/>
                </a:lnTo>
                <a:cubicBezTo>
                  <a:pt x="229" y="718"/>
                  <a:pt x="204" y="766"/>
                  <a:pt x="204" y="820"/>
                </a:cubicBezTo>
                <a:lnTo>
                  <a:pt x="204" y="2544"/>
                </a:lnTo>
                <a:lnTo>
                  <a:pt x="1921" y="2544"/>
                </a:lnTo>
                <a:lnTo>
                  <a:pt x="1921" y="2544"/>
                </a:lnTo>
                <a:cubicBezTo>
                  <a:pt x="1976" y="2544"/>
                  <a:pt x="2027" y="2516"/>
                  <a:pt x="2057" y="2468"/>
                </a:cubicBezTo>
                <a:lnTo>
                  <a:pt x="2057" y="2468"/>
                </a:lnTo>
                <a:cubicBezTo>
                  <a:pt x="2086" y="2420"/>
                  <a:pt x="2089" y="2361"/>
                  <a:pt x="2064" y="2310"/>
                </a:cubicBezTo>
                <a:lnTo>
                  <a:pt x="2064" y="2310"/>
                </a:lnTo>
                <a:cubicBezTo>
                  <a:pt x="1954" y="2082"/>
                  <a:pt x="1890" y="1856"/>
                  <a:pt x="1890" y="1691"/>
                </a:cubicBezTo>
                <a:lnTo>
                  <a:pt x="1890" y="1691"/>
                </a:lnTo>
                <a:cubicBezTo>
                  <a:pt x="1890" y="1679"/>
                  <a:pt x="1891" y="1667"/>
                  <a:pt x="1891" y="1655"/>
                </a:cubicBezTo>
                <a:lnTo>
                  <a:pt x="1891" y="1655"/>
                </a:lnTo>
                <a:cubicBezTo>
                  <a:pt x="1896" y="1546"/>
                  <a:pt x="1924" y="1447"/>
                  <a:pt x="1974" y="1359"/>
                </a:cubicBezTo>
                <a:lnTo>
                  <a:pt x="1974" y="1359"/>
                </a:lnTo>
                <a:cubicBezTo>
                  <a:pt x="1975" y="1358"/>
                  <a:pt x="1976" y="1357"/>
                  <a:pt x="1976" y="1357"/>
                </a:cubicBezTo>
                <a:lnTo>
                  <a:pt x="1976" y="1357"/>
                </a:lnTo>
                <a:cubicBezTo>
                  <a:pt x="1980" y="1349"/>
                  <a:pt x="1985" y="1343"/>
                  <a:pt x="1989" y="1335"/>
                </a:cubicBezTo>
                <a:lnTo>
                  <a:pt x="1990" y="1333"/>
                </a:lnTo>
                <a:lnTo>
                  <a:pt x="1990" y="1333"/>
                </a:lnTo>
                <a:cubicBezTo>
                  <a:pt x="1992" y="1331"/>
                  <a:pt x="1994" y="1329"/>
                  <a:pt x="1995" y="1326"/>
                </a:cubicBezTo>
                <a:lnTo>
                  <a:pt x="1995" y="1326"/>
                </a:lnTo>
                <a:cubicBezTo>
                  <a:pt x="1998" y="1322"/>
                  <a:pt x="2000" y="1319"/>
                  <a:pt x="2002" y="1315"/>
                </a:cubicBezTo>
                <a:lnTo>
                  <a:pt x="2006" y="1311"/>
                </a:lnTo>
                <a:lnTo>
                  <a:pt x="2006" y="1311"/>
                </a:lnTo>
                <a:cubicBezTo>
                  <a:pt x="2009" y="1305"/>
                  <a:pt x="2013" y="1300"/>
                  <a:pt x="2017" y="1295"/>
                </a:cubicBezTo>
                <a:lnTo>
                  <a:pt x="2017" y="1295"/>
                </a:lnTo>
                <a:cubicBezTo>
                  <a:pt x="2018" y="1294"/>
                  <a:pt x="2019" y="1293"/>
                  <a:pt x="2020" y="1291"/>
                </a:cubicBezTo>
                <a:lnTo>
                  <a:pt x="2021" y="1291"/>
                </a:lnTo>
                <a:lnTo>
                  <a:pt x="2021" y="1291"/>
                </a:lnTo>
                <a:cubicBezTo>
                  <a:pt x="2049" y="1254"/>
                  <a:pt x="2081" y="1223"/>
                  <a:pt x="2116" y="1194"/>
                </a:cubicBezTo>
                <a:lnTo>
                  <a:pt x="2116" y="1194"/>
                </a:lnTo>
                <a:cubicBezTo>
                  <a:pt x="2250" y="1085"/>
                  <a:pt x="2439" y="1025"/>
                  <a:pt x="2647" y="1025"/>
                </a:cubicBezTo>
                <a:lnTo>
                  <a:pt x="2647" y="1025"/>
                </a:lnTo>
                <a:cubicBezTo>
                  <a:pt x="2703" y="1025"/>
                  <a:pt x="2749" y="1070"/>
                  <a:pt x="2749" y="1127"/>
                </a:cubicBezTo>
                <a:lnTo>
                  <a:pt x="2749" y="1127"/>
                </a:lnTo>
                <a:cubicBezTo>
                  <a:pt x="2749" y="1183"/>
                  <a:pt x="2703" y="1229"/>
                  <a:pt x="2647" y="1229"/>
                </a:cubicBezTo>
                <a:lnTo>
                  <a:pt x="2647" y="1229"/>
                </a:lnTo>
                <a:cubicBezTo>
                  <a:pt x="2485" y="1229"/>
                  <a:pt x="2342" y="1272"/>
                  <a:pt x="2244" y="1352"/>
                </a:cubicBezTo>
                <a:lnTo>
                  <a:pt x="2244" y="1352"/>
                </a:lnTo>
                <a:cubicBezTo>
                  <a:pt x="2221" y="1371"/>
                  <a:pt x="2200" y="1393"/>
                  <a:pt x="2182" y="1416"/>
                </a:cubicBezTo>
                <a:lnTo>
                  <a:pt x="2179" y="1420"/>
                </a:lnTo>
                <a:lnTo>
                  <a:pt x="2179" y="1420"/>
                </a:lnTo>
                <a:cubicBezTo>
                  <a:pt x="2176" y="1423"/>
                  <a:pt x="2174" y="1426"/>
                  <a:pt x="2172" y="1429"/>
                </a:cubicBezTo>
                <a:lnTo>
                  <a:pt x="2169" y="1434"/>
                </a:lnTo>
                <a:lnTo>
                  <a:pt x="2169" y="1434"/>
                </a:lnTo>
                <a:cubicBezTo>
                  <a:pt x="2167" y="1436"/>
                  <a:pt x="2166" y="1437"/>
                  <a:pt x="2165" y="1439"/>
                </a:cubicBezTo>
                <a:lnTo>
                  <a:pt x="2161" y="1445"/>
                </a:lnTo>
                <a:lnTo>
                  <a:pt x="2161" y="1445"/>
                </a:lnTo>
                <a:cubicBezTo>
                  <a:pt x="2158" y="1450"/>
                  <a:pt x="2156" y="1454"/>
                  <a:pt x="2152" y="1458"/>
                </a:cubicBezTo>
                <a:lnTo>
                  <a:pt x="2152" y="1458"/>
                </a:lnTo>
                <a:cubicBezTo>
                  <a:pt x="2152" y="1460"/>
                  <a:pt x="2152" y="1460"/>
                  <a:pt x="2151" y="1461"/>
                </a:cubicBezTo>
                <a:lnTo>
                  <a:pt x="2151" y="1461"/>
                </a:lnTo>
                <a:cubicBezTo>
                  <a:pt x="2117" y="1519"/>
                  <a:pt x="2099" y="1588"/>
                  <a:pt x="2095" y="1664"/>
                </a:cubicBezTo>
                <a:lnTo>
                  <a:pt x="2095" y="1664"/>
                </a:lnTo>
                <a:cubicBezTo>
                  <a:pt x="2094" y="1673"/>
                  <a:pt x="2094" y="1682"/>
                  <a:pt x="2094" y="1691"/>
                </a:cubicBezTo>
                <a:lnTo>
                  <a:pt x="2094" y="1691"/>
                </a:lnTo>
                <a:cubicBezTo>
                  <a:pt x="2094" y="1823"/>
                  <a:pt x="2153" y="2025"/>
                  <a:pt x="2248" y="2220"/>
                </a:cubicBezTo>
                <a:lnTo>
                  <a:pt x="2248" y="2220"/>
                </a:lnTo>
                <a:cubicBezTo>
                  <a:pt x="2304" y="2335"/>
                  <a:pt x="2297" y="2468"/>
                  <a:pt x="2230" y="2577"/>
                </a:cubicBezTo>
                <a:lnTo>
                  <a:pt x="2230" y="2577"/>
                </a:lnTo>
                <a:cubicBezTo>
                  <a:pt x="2163" y="2683"/>
                  <a:pt x="2047" y="2747"/>
                  <a:pt x="1921" y="274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A48D228-A308-5740-9D61-DEF43FF32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167" y="1841347"/>
            <a:ext cx="2537438" cy="51554"/>
          </a:xfrm>
          <a:custGeom>
            <a:avLst/>
            <a:gdLst>
              <a:gd name="connsiteX0" fmla="*/ 4949482 w 5074875"/>
              <a:gd name="connsiteY0" fmla="*/ 0 h 103107"/>
              <a:gd name="connsiteX1" fmla="*/ 5024472 w 5074875"/>
              <a:gd name="connsiteY1" fmla="*/ 0 h 103107"/>
              <a:gd name="connsiteX2" fmla="*/ 5074875 w 5074875"/>
              <a:gd name="connsiteY2" fmla="*/ 52190 h 103107"/>
              <a:gd name="connsiteX3" fmla="*/ 5024472 w 5074875"/>
              <a:gd name="connsiteY3" fmla="*/ 103107 h 103107"/>
              <a:gd name="connsiteX4" fmla="*/ 4949482 w 5074875"/>
              <a:gd name="connsiteY4" fmla="*/ 103107 h 103107"/>
              <a:gd name="connsiteX5" fmla="*/ 4900308 w 5074875"/>
              <a:gd name="connsiteY5" fmla="*/ 52190 h 103107"/>
              <a:gd name="connsiteX6" fmla="*/ 4949482 w 5074875"/>
              <a:gd name="connsiteY6" fmla="*/ 0 h 103107"/>
              <a:gd name="connsiteX7" fmla="*/ 4637427 w 5074875"/>
              <a:gd name="connsiteY7" fmla="*/ 0 h 103107"/>
              <a:gd name="connsiteX8" fmla="*/ 4793075 w 5074875"/>
              <a:gd name="connsiteY8" fmla="*/ 0 h 103107"/>
              <a:gd name="connsiteX9" fmla="*/ 4844127 w 5074875"/>
              <a:gd name="connsiteY9" fmla="*/ 52190 h 103107"/>
              <a:gd name="connsiteX10" fmla="*/ 4793075 w 5074875"/>
              <a:gd name="connsiteY10" fmla="*/ 103107 h 103107"/>
              <a:gd name="connsiteX11" fmla="*/ 4637427 w 5074875"/>
              <a:gd name="connsiteY11" fmla="*/ 103107 h 103107"/>
              <a:gd name="connsiteX12" fmla="*/ 4586375 w 5074875"/>
              <a:gd name="connsiteY12" fmla="*/ 52190 h 103107"/>
              <a:gd name="connsiteX13" fmla="*/ 4637427 w 5074875"/>
              <a:gd name="connsiteY13" fmla="*/ 0 h 103107"/>
              <a:gd name="connsiteX14" fmla="*/ 4326131 w 5074875"/>
              <a:gd name="connsiteY14" fmla="*/ 0 h 103107"/>
              <a:gd name="connsiteX15" fmla="*/ 4481779 w 5074875"/>
              <a:gd name="connsiteY15" fmla="*/ 0 h 103107"/>
              <a:gd name="connsiteX16" fmla="*/ 4532831 w 5074875"/>
              <a:gd name="connsiteY16" fmla="*/ 52190 h 103107"/>
              <a:gd name="connsiteX17" fmla="*/ 4481779 w 5074875"/>
              <a:gd name="connsiteY17" fmla="*/ 103107 h 103107"/>
              <a:gd name="connsiteX18" fmla="*/ 4326131 w 5074875"/>
              <a:gd name="connsiteY18" fmla="*/ 103107 h 103107"/>
              <a:gd name="connsiteX19" fmla="*/ 4275079 w 5074875"/>
              <a:gd name="connsiteY19" fmla="*/ 52190 h 103107"/>
              <a:gd name="connsiteX20" fmla="*/ 4326131 w 5074875"/>
              <a:gd name="connsiteY20" fmla="*/ 0 h 103107"/>
              <a:gd name="connsiteX21" fmla="*/ 4016081 w 5074875"/>
              <a:gd name="connsiteY21" fmla="*/ 0 h 103107"/>
              <a:gd name="connsiteX22" fmla="*/ 4170484 w 5074875"/>
              <a:gd name="connsiteY22" fmla="*/ 0 h 103107"/>
              <a:gd name="connsiteX23" fmla="*/ 4221537 w 5074875"/>
              <a:gd name="connsiteY23" fmla="*/ 52190 h 103107"/>
              <a:gd name="connsiteX24" fmla="*/ 4170484 w 5074875"/>
              <a:gd name="connsiteY24" fmla="*/ 103107 h 103107"/>
              <a:gd name="connsiteX25" fmla="*/ 4016081 w 5074875"/>
              <a:gd name="connsiteY25" fmla="*/ 103107 h 103107"/>
              <a:gd name="connsiteX26" fmla="*/ 3965029 w 5074875"/>
              <a:gd name="connsiteY26" fmla="*/ 52190 h 103107"/>
              <a:gd name="connsiteX27" fmla="*/ 4016081 w 5074875"/>
              <a:gd name="connsiteY27" fmla="*/ 0 h 103107"/>
              <a:gd name="connsiteX28" fmla="*/ 3704787 w 5074875"/>
              <a:gd name="connsiteY28" fmla="*/ 0 h 103107"/>
              <a:gd name="connsiteX29" fmla="*/ 3859189 w 5074875"/>
              <a:gd name="connsiteY29" fmla="*/ 0 h 103107"/>
              <a:gd name="connsiteX30" fmla="*/ 3910241 w 5074875"/>
              <a:gd name="connsiteY30" fmla="*/ 52190 h 103107"/>
              <a:gd name="connsiteX31" fmla="*/ 3859189 w 5074875"/>
              <a:gd name="connsiteY31" fmla="*/ 103107 h 103107"/>
              <a:gd name="connsiteX32" fmla="*/ 3704787 w 5074875"/>
              <a:gd name="connsiteY32" fmla="*/ 103107 h 103107"/>
              <a:gd name="connsiteX33" fmla="*/ 3653734 w 5074875"/>
              <a:gd name="connsiteY33" fmla="*/ 52190 h 103107"/>
              <a:gd name="connsiteX34" fmla="*/ 3704787 w 5074875"/>
              <a:gd name="connsiteY34" fmla="*/ 0 h 103107"/>
              <a:gd name="connsiteX35" fmla="*/ 3392246 w 5074875"/>
              <a:gd name="connsiteY35" fmla="*/ 0 h 103107"/>
              <a:gd name="connsiteX36" fmla="*/ 3549139 w 5074875"/>
              <a:gd name="connsiteY36" fmla="*/ 0 h 103107"/>
              <a:gd name="connsiteX37" fmla="*/ 3598946 w 5074875"/>
              <a:gd name="connsiteY37" fmla="*/ 52190 h 103107"/>
              <a:gd name="connsiteX38" fmla="*/ 3549139 w 5074875"/>
              <a:gd name="connsiteY38" fmla="*/ 103107 h 103107"/>
              <a:gd name="connsiteX39" fmla="*/ 3392246 w 5074875"/>
              <a:gd name="connsiteY39" fmla="*/ 103107 h 103107"/>
              <a:gd name="connsiteX40" fmla="*/ 3342439 w 5074875"/>
              <a:gd name="connsiteY40" fmla="*/ 52190 h 103107"/>
              <a:gd name="connsiteX41" fmla="*/ 3392246 w 5074875"/>
              <a:gd name="connsiteY41" fmla="*/ 0 h 103107"/>
              <a:gd name="connsiteX42" fmla="*/ 3082196 w 5074875"/>
              <a:gd name="connsiteY42" fmla="*/ 0 h 103107"/>
              <a:gd name="connsiteX43" fmla="*/ 3237843 w 5074875"/>
              <a:gd name="connsiteY43" fmla="*/ 0 h 103107"/>
              <a:gd name="connsiteX44" fmla="*/ 3288896 w 5074875"/>
              <a:gd name="connsiteY44" fmla="*/ 52190 h 103107"/>
              <a:gd name="connsiteX45" fmla="*/ 3237843 w 5074875"/>
              <a:gd name="connsiteY45" fmla="*/ 103107 h 103107"/>
              <a:gd name="connsiteX46" fmla="*/ 3082196 w 5074875"/>
              <a:gd name="connsiteY46" fmla="*/ 103107 h 103107"/>
              <a:gd name="connsiteX47" fmla="*/ 3031143 w 5074875"/>
              <a:gd name="connsiteY47" fmla="*/ 52190 h 103107"/>
              <a:gd name="connsiteX48" fmla="*/ 3082196 w 5074875"/>
              <a:gd name="connsiteY48" fmla="*/ 0 h 103107"/>
              <a:gd name="connsiteX49" fmla="*/ 2770901 w 5074875"/>
              <a:gd name="connsiteY49" fmla="*/ 0 h 103107"/>
              <a:gd name="connsiteX50" fmla="*/ 2926549 w 5074875"/>
              <a:gd name="connsiteY50" fmla="*/ 0 h 103107"/>
              <a:gd name="connsiteX51" fmla="*/ 2977601 w 5074875"/>
              <a:gd name="connsiteY51" fmla="*/ 52190 h 103107"/>
              <a:gd name="connsiteX52" fmla="*/ 2926549 w 5074875"/>
              <a:gd name="connsiteY52" fmla="*/ 103107 h 103107"/>
              <a:gd name="connsiteX53" fmla="*/ 2770901 w 5074875"/>
              <a:gd name="connsiteY53" fmla="*/ 103107 h 103107"/>
              <a:gd name="connsiteX54" fmla="*/ 2719849 w 5074875"/>
              <a:gd name="connsiteY54" fmla="*/ 52190 h 103107"/>
              <a:gd name="connsiteX55" fmla="*/ 2770901 w 5074875"/>
              <a:gd name="connsiteY55" fmla="*/ 0 h 103107"/>
              <a:gd name="connsiteX56" fmla="*/ 2459606 w 5074875"/>
              <a:gd name="connsiteY56" fmla="*/ 0 h 103107"/>
              <a:gd name="connsiteX57" fmla="*/ 2615253 w 5074875"/>
              <a:gd name="connsiteY57" fmla="*/ 0 h 103107"/>
              <a:gd name="connsiteX58" fmla="*/ 2666305 w 5074875"/>
              <a:gd name="connsiteY58" fmla="*/ 52190 h 103107"/>
              <a:gd name="connsiteX59" fmla="*/ 2615253 w 5074875"/>
              <a:gd name="connsiteY59" fmla="*/ 103107 h 103107"/>
              <a:gd name="connsiteX60" fmla="*/ 2459606 w 5074875"/>
              <a:gd name="connsiteY60" fmla="*/ 103107 h 103107"/>
              <a:gd name="connsiteX61" fmla="*/ 2408553 w 5074875"/>
              <a:gd name="connsiteY61" fmla="*/ 52190 h 103107"/>
              <a:gd name="connsiteX62" fmla="*/ 2459606 w 5074875"/>
              <a:gd name="connsiteY62" fmla="*/ 0 h 103107"/>
              <a:gd name="connsiteX63" fmla="*/ 2148311 w 5074875"/>
              <a:gd name="connsiteY63" fmla="*/ 0 h 103107"/>
              <a:gd name="connsiteX64" fmla="*/ 2303958 w 5074875"/>
              <a:gd name="connsiteY64" fmla="*/ 0 h 103107"/>
              <a:gd name="connsiteX65" fmla="*/ 2355011 w 5074875"/>
              <a:gd name="connsiteY65" fmla="*/ 52190 h 103107"/>
              <a:gd name="connsiteX66" fmla="*/ 2303958 w 5074875"/>
              <a:gd name="connsiteY66" fmla="*/ 103107 h 103107"/>
              <a:gd name="connsiteX67" fmla="*/ 2148311 w 5074875"/>
              <a:gd name="connsiteY67" fmla="*/ 103107 h 103107"/>
              <a:gd name="connsiteX68" fmla="*/ 2097258 w 5074875"/>
              <a:gd name="connsiteY68" fmla="*/ 52190 h 103107"/>
              <a:gd name="connsiteX69" fmla="*/ 2148311 w 5074875"/>
              <a:gd name="connsiteY69" fmla="*/ 0 h 103107"/>
              <a:gd name="connsiteX70" fmla="*/ 1838261 w 5074875"/>
              <a:gd name="connsiteY70" fmla="*/ 0 h 103107"/>
              <a:gd name="connsiteX71" fmla="*/ 1992663 w 5074875"/>
              <a:gd name="connsiteY71" fmla="*/ 0 h 103107"/>
              <a:gd name="connsiteX72" fmla="*/ 2043715 w 5074875"/>
              <a:gd name="connsiteY72" fmla="*/ 52190 h 103107"/>
              <a:gd name="connsiteX73" fmla="*/ 1992663 w 5074875"/>
              <a:gd name="connsiteY73" fmla="*/ 103107 h 103107"/>
              <a:gd name="connsiteX74" fmla="*/ 1838261 w 5074875"/>
              <a:gd name="connsiteY74" fmla="*/ 103107 h 103107"/>
              <a:gd name="connsiteX75" fmla="*/ 1787208 w 5074875"/>
              <a:gd name="connsiteY75" fmla="*/ 52190 h 103107"/>
              <a:gd name="connsiteX76" fmla="*/ 1838261 w 5074875"/>
              <a:gd name="connsiteY76" fmla="*/ 0 h 103107"/>
              <a:gd name="connsiteX77" fmla="*/ 1526965 w 5074875"/>
              <a:gd name="connsiteY77" fmla="*/ 0 h 103107"/>
              <a:gd name="connsiteX78" fmla="*/ 1681368 w 5074875"/>
              <a:gd name="connsiteY78" fmla="*/ 0 h 103107"/>
              <a:gd name="connsiteX79" fmla="*/ 1732420 w 5074875"/>
              <a:gd name="connsiteY79" fmla="*/ 52190 h 103107"/>
              <a:gd name="connsiteX80" fmla="*/ 1681368 w 5074875"/>
              <a:gd name="connsiteY80" fmla="*/ 103107 h 103107"/>
              <a:gd name="connsiteX81" fmla="*/ 1526965 w 5074875"/>
              <a:gd name="connsiteY81" fmla="*/ 103107 h 103107"/>
              <a:gd name="connsiteX82" fmla="*/ 1475913 w 5074875"/>
              <a:gd name="connsiteY82" fmla="*/ 52190 h 103107"/>
              <a:gd name="connsiteX83" fmla="*/ 1526965 w 5074875"/>
              <a:gd name="connsiteY83" fmla="*/ 0 h 103107"/>
              <a:gd name="connsiteX84" fmla="*/ 1214425 w 5074875"/>
              <a:gd name="connsiteY84" fmla="*/ 0 h 103107"/>
              <a:gd name="connsiteX85" fmla="*/ 1371318 w 5074875"/>
              <a:gd name="connsiteY85" fmla="*/ 0 h 103107"/>
              <a:gd name="connsiteX86" fmla="*/ 1421125 w 5074875"/>
              <a:gd name="connsiteY86" fmla="*/ 52190 h 103107"/>
              <a:gd name="connsiteX87" fmla="*/ 1371318 w 5074875"/>
              <a:gd name="connsiteY87" fmla="*/ 103107 h 103107"/>
              <a:gd name="connsiteX88" fmla="*/ 1214425 w 5074875"/>
              <a:gd name="connsiteY88" fmla="*/ 103107 h 103107"/>
              <a:gd name="connsiteX89" fmla="*/ 1164618 w 5074875"/>
              <a:gd name="connsiteY89" fmla="*/ 52190 h 103107"/>
              <a:gd name="connsiteX90" fmla="*/ 1214425 w 5074875"/>
              <a:gd name="connsiteY90" fmla="*/ 0 h 103107"/>
              <a:gd name="connsiteX91" fmla="*/ 904375 w 5074875"/>
              <a:gd name="connsiteY91" fmla="*/ 0 h 103107"/>
              <a:gd name="connsiteX92" fmla="*/ 1060023 w 5074875"/>
              <a:gd name="connsiteY92" fmla="*/ 0 h 103107"/>
              <a:gd name="connsiteX93" fmla="*/ 1111075 w 5074875"/>
              <a:gd name="connsiteY93" fmla="*/ 52190 h 103107"/>
              <a:gd name="connsiteX94" fmla="*/ 1060023 w 5074875"/>
              <a:gd name="connsiteY94" fmla="*/ 103107 h 103107"/>
              <a:gd name="connsiteX95" fmla="*/ 904375 w 5074875"/>
              <a:gd name="connsiteY95" fmla="*/ 103107 h 103107"/>
              <a:gd name="connsiteX96" fmla="*/ 853323 w 5074875"/>
              <a:gd name="connsiteY96" fmla="*/ 52190 h 103107"/>
              <a:gd name="connsiteX97" fmla="*/ 904375 w 5074875"/>
              <a:gd name="connsiteY97" fmla="*/ 0 h 103107"/>
              <a:gd name="connsiteX98" fmla="*/ 593080 w 5074875"/>
              <a:gd name="connsiteY98" fmla="*/ 0 h 103107"/>
              <a:gd name="connsiteX99" fmla="*/ 748727 w 5074875"/>
              <a:gd name="connsiteY99" fmla="*/ 0 h 103107"/>
              <a:gd name="connsiteX100" fmla="*/ 798535 w 5074875"/>
              <a:gd name="connsiteY100" fmla="*/ 52190 h 103107"/>
              <a:gd name="connsiteX101" fmla="*/ 748727 w 5074875"/>
              <a:gd name="connsiteY101" fmla="*/ 103107 h 103107"/>
              <a:gd name="connsiteX102" fmla="*/ 593080 w 5074875"/>
              <a:gd name="connsiteY102" fmla="*/ 103107 h 103107"/>
              <a:gd name="connsiteX103" fmla="*/ 542027 w 5074875"/>
              <a:gd name="connsiteY103" fmla="*/ 52190 h 103107"/>
              <a:gd name="connsiteX104" fmla="*/ 593080 w 5074875"/>
              <a:gd name="connsiteY104" fmla="*/ 0 h 103107"/>
              <a:gd name="connsiteX105" fmla="*/ 281785 w 5074875"/>
              <a:gd name="connsiteY105" fmla="*/ 0 h 103107"/>
              <a:gd name="connsiteX106" fmla="*/ 437432 w 5074875"/>
              <a:gd name="connsiteY106" fmla="*/ 0 h 103107"/>
              <a:gd name="connsiteX107" fmla="*/ 488485 w 5074875"/>
              <a:gd name="connsiteY107" fmla="*/ 52190 h 103107"/>
              <a:gd name="connsiteX108" fmla="*/ 437432 w 5074875"/>
              <a:gd name="connsiteY108" fmla="*/ 103107 h 103107"/>
              <a:gd name="connsiteX109" fmla="*/ 281785 w 5074875"/>
              <a:gd name="connsiteY109" fmla="*/ 103107 h 103107"/>
              <a:gd name="connsiteX110" fmla="*/ 230732 w 5074875"/>
              <a:gd name="connsiteY110" fmla="*/ 52190 h 103107"/>
              <a:gd name="connsiteX111" fmla="*/ 281785 w 5074875"/>
              <a:gd name="connsiteY111" fmla="*/ 0 h 103107"/>
              <a:gd name="connsiteX112" fmla="*/ 51618 w 5074875"/>
              <a:gd name="connsiteY112" fmla="*/ 0 h 103107"/>
              <a:gd name="connsiteX113" fmla="*/ 128415 w 5074875"/>
              <a:gd name="connsiteY113" fmla="*/ 0 h 103107"/>
              <a:gd name="connsiteX114" fmla="*/ 180032 w 5074875"/>
              <a:gd name="connsiteY114" fmla="*/ 52190 h 103107"/>
              <a:gd name="connsiteX115" fmla="*/ 128415 w 5074875"/>
              <a:gd name="connsiteY115" fmla="*/ 103107 h 103107"/>
              <a:gd name="connsiteX116" fmla="*/ 51618 w 5074875"/>
              <a:gd name="connsiteY116" fmla="*/ 103107 h 103107"/>
              <a:gd name="connsiteX117" fmla="*/ 0 w 5074875"/>
              <a:gd name="connsiteY117" fmla="*/ 52190 h 103107"/>
              <a:gd name="connsiteX118" fmla="*/ 51618 w 5074875"/>
              <a:gd name="connsiteY118" fmla="*/ 0 h 10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074875" h="103107">
                <a:moveTo>
                  <a:pt x="4949482" y="0"/>
                </a:moveTo>
                <a:lnTo>
                  <a:pt x="5024472" y="0"/>
                </a:lnTo>
                <a:cubicBezTo>
                  <a:pt x="5052746" y="0"/>
                  <a:pt x="5074875" y="22913"/>
                  <a:pt x="5074875" y="52190"/>
                </a:cubicBezTo>
                <a:cubicBezTo>
                  <a:pt x="5074875" y="80195"/>
                  <a:pt x="5052746" y="103107"/>
                  <a:pt x="5024472" y="103107"/>
                </a:cubicBezTo>
                <a:lnTo>
                  <a:pt x="4949482" y="103107"/>
                </a:lnTo>
                <a:cubicBezTo>
                  <a:pt x="4921207" y="103107"/>
                  <a:pt x="4900308" y="80195"/>
                  <a:pt x="4900308" y="52190"/>
                </a:cubicBezTo>
                <a:cubicBezTo>
                  <a:pt x="4900308" y="22913"/>
                  <a:pt x="4921207" y="0"/>
                  <a:pt x="4949482" y="0"/>
                </a:cubicBezTo>
                <a:close/>
                <a:moveTo>
                  <a:pt x="4637427" y="0"/>
                </a:moveTo>
                <a:lnTo>
                  <a:pt x="4793075" y="0"/>
                </a:lnTo>
                <a:cubicBezTo>
                  <a:pt x="4821713" y="0"/>
                  <a:pt x="4844127" y="22913"/>
                  <a:pt x="4844127" y="52190"/>
                </a:cubicBezTo>
                <a:cubicBezTo>
                  <a:pt x="4844127" y="80195"/>
                  <a:pt x="4821713" y="103107"/>
                  <a:pt x="4793075" y="103107"/>
                </a:cubicBezTo>
                <a:lnTo>
                  <a:pt x="4637427" y="103107"/>
                </a:lnTo>
                <a:cubicBezTo>
                  <a:pt x="4610033" y="103107"/>
                  <a:pt x="4586375" y="80195"/>
                  <a:pt x="4586375" y="52190"/>
                </a:cubicBezTo>
                <a:cubicBezTo>
                  <a:pt x="4586375" y="22913"/>
                  <a:pt x="4610033" y="0"/>
                  <a:pt x="4637427" y="0"/>
                </a:cubicBezTo>
                <a:close/>
                <a:moveTo>
                  <a:pt x="4326131" y="0"/>
                </a:moveTo>
                <a:lnTo>
                  <a:pt x="4481779" y="0"/>
                </a:lnTo>
                <a:cubicBezTo>
                  <a:pt x="4510419" y="0"/>
                  <a:pt x="4532831" y="22913"/>
                  <a:pt x="4532831" y="52190"/>
                </a:cubicBezTo>
                <a:cubicBezTo>
                  <a:pt x="4532831" y="80195"/>
                  <a:pt x="4510419" y="103107"/>
                  <a:pt x="4481779" y="103107"/>
                </a:cubicBezTo>
                <a:lnTo>
                  <a:pt x="4326131" y="103107"/>
                </a:lnTo>
                <a:cubicBezTo>
                  <a:pt x="4298738" y="103107"/>
                  <a:pt x="4275079" y="80195"/>
                  <a:pt x="4275079" y="52190"/>
                </a:cubicBezTo>
                <a:cubicBezTo>
                  <a:pt x="4275079" y="22913"/>
                  <a:pt x="4298738" y="0"/>
                  <a:pt x="4326131" y="0"/>
                </a:cubicBezTo>
                <a:close/>
                <a:moveTo>
                  <a:pt x="4016081" y="0"/>
                </a:moveTo>
                <a:lnTo>
                  <a:pt x="4170484" y="0"/>
                </a:lnTo>
                <a:cubicBezTo>
                  <a:pt x="4199123" y="0"/>
                  <a:pt x="4221537" y="22913"/>
                  <a:pt x="4221537" y="52190"/>
                </a:cubicBezTo>
                <a:cubicBezTo>
                  <a:pt x="4221537" y="80195"/>
                  <a:pt x="4199123" y="103107"/>
                  <a:pt x="4170484" y="103107"/>
                </a:cubicBezTo>
                <a:lnTo>
                  <a:pt x="4016081" y="103107"/>
                </a:lnTo>
                <a:cubicBezTo>
                  <a:pt x="3987443" y="103107"/>
                  <a:pt x="3965029" y="80195"/>
                  <a:pt x="3965029" y="52190"/>
                </a:cubicBezTo>
                <a:cubicBezTo>
                  <a:pt x="3965029" y="22913"/>
                  <a:pt x="3987443" y="0"/>
                  <a:pt x="4016081" y="0"/>
                </a:cubicBezTo>
                <a:close/>
                <a:moveTo>
                  <a:pt x="3704787" y="0"/>
                </a:moveTo>
                <a:lnTo>
                  <a:pt x="3859189" y="0"/>
                </a:lnTo>
                <a:cubicBezTo>
                  <a:pt x="3887828" y="0"/>
                  <a:pt x="3910241" y="22913"/>
                  <a:pt x="3910241" y="52190"/>
                </a:cubicBezTo>
                <a:cubicBezTo>
                  <a:pt x="3910241" y="80195"/>
                  <a:pt x="3887828" y="103107"/>
                  <a:pt x="3859189" y="103107"/>
                </a:cubicBezTo>
                <a:lnTo>
                  <a:pt x="3704787" y="103107"/>
                </a:lnTo>
                <a:cubicBezTo>
                  <a:pt x="3676147" y="103107"/>
                  <a:pt x="3653734" y="80195"/>
                  <a:pt x="3653734" y="52190"/>
                </a:cubicBezTo>
                <a:cubicBezTo>
                  <a:pt x="3653734" y="22913"/>
                  <a:pt x="3676147" y="0"/>
                  <a:pt x="3704787" y="0"/>
                </a:cubicBezTo>
                <a:close/>
                <a:moveTo>
                  <a:pt x="3392246" y="0"/>
                </a:moveTo>
                <a:lnTo>
                  <a:pt x="3549139" y="0"/>
                </a:lnTo>
                <a:cubicBezTo>
                  <a:pt x="3577778" y="0"/>
                  <a:pt x="3598946" y="22913"/>
                  <a:pt x="3598946" y="52190"/>
                </a:cubicBezTo>
                <a:cubicBezTo>
                  <a:pt x="3598946" y="80195"/>
                  <a:pt x="3577778" y="103107"/>
                  <a:pt x="3549139" y="103107"/>
                </a:cubicBezTo>
                <a:lnTo>
                  <a:pt x="3392246" y="103107"/>
                </a:lnTo>
                <a:cubicBezTo>
                  <a:pt x="3364852" y="103107"/>
                  <a:pt x="3342439" y="80195"/>
                  <a:pt x="3342439" y="52190"/>
                </a:cubicBezTo>
                <a:cubicBezTo>
                  <a:pt x="3342439" y="22913"/>
                  <a:pt x="3364852" y="0"/>
                  <a:pt x="3392246" y="0"/>
                </a:cubicBezTo>
                <a:close/>
                <a:moveTo>
                  <a:pt x="3082196" y="0"/>
                </a:moveTo>
                <a:lnTo>
                  <a:pt x="3237843" y="0"/>
                </a:lnTo>
                <a:cubicBezTo>
                  <a:pt x="3265237" y="0"/>
                  <a:pt x="3288896" y="22913"/>
                  <a:pt x="3288896" y="52190"/>
                </a:cubicBezTo>
                <a:cubicBezTo>
                  <a:pt x="3288896" y="80195"/>
                  <a:pt x="3265237" y="103107"/>
                  <a:pt x="3237843" y="103107"/>
                </a:cubicBezTo>
                <a:lnTo>
                  <a:pt x="3082196" y="103107"/>
                </a:lnTo>
                <a:cubicBezTo>
                  <a:pt x="3053557" y="103107"/>
                  <a:pt x="3031143" y="80195"/>
                  <a:pt x="3031143" y="52190"/>
                </a:cubicBezTo>
                <a:cubicBezTo>
                  <a:pt x="3031143" y="22913"/>
                  <a:pt x="3053557" y="0"/>
                  <a:pt x="3082196" y="0"/>
                </a:cubicBezTo>
                <a:close/>
                <a:moveTo>
                  <a:pt x="2770901" y="0"/>
                </a:moveTo>
                <a:lnTo>
                  <a:pt x="2926549" y="0"/>
                </a:lnTo>
                <a:cubicBezTo>
                  <a:pt x="2953943" y="0"/>
                  <a:pt x="2977601" y="22913"/>
                  <a:pt x="2977601" y="52190"/>
                </a:cubicBezTo>
                <a:cubicBezTo>
                  <a:pt x="2977601" y="80195"/>
                  <a:pt x="2953943" y="103107"/>
                  <a:pt x="2926549" y="103107"/>
                </a:cubicBezTo>
                <a:lnTo>
                  <a:pt x="2770901" y="103107"/>
                </a:lnTo>
                <a:cubicBezTo>
                  <a:pt x="2742262" y="103107"/>
                  <a:pt x="2719849" y="80195"/>
                  <a:pt x="2719849" y="52190"/>
                </a:cubicBezTo>
                <a:cubicBezTo>
                  <a:pt x="2719849" y="22913"/>
                  <a:pt x="2742262" y="0"/>
                  <a:pt x="2770901" y="0"/>
                </a:cubicBezTo>
                <a:close/>
                <a:moveTo>
                  <a:pt x="2459606" y="0"/>
                </a:moveTo>
                <a:lnTo>
                  <a:pt x="2615253" y="0"/>
                </a:lnTo>
                <a:cubicBezTo>
                  <a:pt x="2643892" y="0"/>
                  <a:pt x="2666305" y="22913"/>
                  <a:pt x="2666305" y="52190"/>
                </a:cubicBezTo>
                <a:cubicBezTo>
                  <a:pt x="2666305" y="80195"/>
                  <a:pt x="2643892" y="103107"/>
                  <a:pt x="2615253" y="103107"/>
                </a:cubicBezTo>
                <a:lnTo>
                  <a:pt x="2459606" y="103107"/>
                </a:lnTo>
                <a:cubicBezTo>
                  <a:pt x="2432212" y="103107"/>
                  <a:pt x="2408553" y="80195"/>
                  <a:pt x="2408553" y="52190"/>
                </a:cubicBezTo>
                <a:cubicBezTo>
                  <a:pt x="2408553" y="22913"/>
                  <a:pt x="2432212" y="0"/>
                  <a:pt x="2459606" y="0"/>
                </a:cubicBezTo>
                <a:close/>
                <a:moveTo>
                  <a:pt x="2148311" y="0"/>
                </a:moveTo>
                <a:lnTo>
                  <a:pt x="2303958" y="0"/>
                </a:lnTo>
                <a:cubicBezTo>
                  <a:pt x="2332597" y="0"/>
                  <a:pt x="2355011" y="22913"/>
                  <a:pt x="2355011" y="52190"/>
                </a:cubicBezTo>
                <a:cubicBezTo>
                  <a:pt x="2355011" y="80195"/>
                  <a:pt x="2332597" y="103107"/>
                  <a:pt x="2303958" y="103107"/>
                </a:cubicBezTo>
                <a:lnTo>
                  <a:pt x="2148311" y="103107"/>
                </a:lnTo>
                <a:cubicBezTo>
                  <a:pt x="2119671" y="103107"/>
                  <a:pt x="2097258" y="80195"/>
                  <a:pt x="2097258" y="52190"/>
                </a:cubicBezTo>
                <a:cubicBezTo>
                  <a:pt x="2097258" y="22913"/>
                  <a:pt x="2119671" y="0"/>
                  <a:pt x="2148311" y="0"/>
                </a:cubicBezTo>
                <a:close/>
                <a:moveTo>
                  <a:pt x="1838261" y="0"/>
                </a:moveTo>
                <a:lnTo>
                  <a:pt x="1992663" y="0"/>
                </a:lnTo>
                <a:cubicBezTo>
                  <a:pt x="2021302" y="0"/>
                  <a:pt x="2043715" y="22913"/>
                  <a:pt x="2043715" y="52190"/>
                </a:cubicBezTo>
                <a:cubicBezTo>
                  <a:pt x="2043715" y="80195"/>
                  <a:pt x="2021302" y="103107"/>
                  <a:pt x="1992663" y="103107"/>
                </a:cubicBezTo>
                <a:lnTo>
                  <a:pt x="1838261" y="103107"/>
                </a:lnTo>
                <a:cubicBezTo>
                  <a:pt x="1809621" y="103107"/>
                  <a:pt x="1787208" y="80195"/>
                  <a:pt x="1787208" y="52190"/>
                </a:cubicBezTo>
                <a:cubicBezTo>
                  <a:pt x="1787208" y="22913"/>
                  <a:pt x="1809621" y="0"/>
                  <a:pt x="1838261" y="0"/>
                </a:cubicBezTo>
                <a:close/>
                <a:moveTo>
                  <a:pt x="1526965" y="0"/>
                </a:moveTo>
                <a:lnTo>
                  <a:pt x="1681368" y="0"/>
                </a:lnTo>
                <a:cubicBezTo>
                  <a:pt x="1710007" y="0"/>
                  <a:pt x="1732420" y="22913"/>
                  <a:pt x="1732420" y="52190"/>
                </a:cubicBezTo>
                <a:cubicBezTo>
                  <a:pt x="1732420" y="80195"/>
                  <a:pt x="1710007" y="103107"/>
                  <a:pt x="1681368" y="103107"/>
                </a:cubicBezTo>
                <a:lnTo>
                  <a:pt x="1526965" y="103107"/>
                </a:lnTo>
                <a:cubicBezTo>
                  <a:pt x="1498326" y="103107"/>
                  <a:pt x="1475913" y="80195"/>
                  <a:pt x="1475913" y="52190"/>
                </a:cubicBezTo>
                <a:cubicBezTo>
                  <a:pt x="1475913" y="22913"/>
                  <a:pt x="1498326" y="0"/>
                  <a:pt x="1526965" y="0"/>
                </a:cubicBezTo>
                <a:close/>
                <a:moveTo>
                  <a:pt x="1214425" y="0"/>
                </a:moveTo>
                <a:lnTo>
                  <a:pt x="1371318" y="0"/>
                </a:lnTo>
                <a:cubicBezTo>
                  <a:pt x="1398712" y="0"/>
                  <a:pt x="1421125" y="22913"/>
                  <a:pt x="1421125" y="52190"/>
                </a:cubicBezTo>
                <a:cubicBezTo>
                  <a:pt x="1421125" y="80195"/>
                  <a:pt x="1398712" y="103107"/>
                  <a:pt x="1371318" y="103107"/>
                </a:cubicBezTo>
                <a:lnTo>
                  <a:pt x="1214425" y="103107"/>
                </a:lnTo>
                <a:cubicBezTo>
                  <a:pt x="1188276" y="103107"/>
                  <a:pt x="1164618" y="80195"/>
                  <a:pt x="1164618" y="52190"/>
                </a:cubicBezTo>
                <a:cubicBezTo>
                  <a:pt x="1164618" y="22913"/>
                  <a:pt x="1188276" y="0"/>
                  <a:pt x="1214425" y="0"/>
                </a:cubicBezTo>
                <a:close/>
                <a:moveTo>
                  <a:pt x="904375" y="0"/>
                </a:moveTo>
                <a:lnTo>
                  <a:pt x="1060023" y="0"/>
                </a:lnTo>
                <a:cubicBezTo>
                  <a:pt x="1087417" y="0"/>
                  <a:pt x="1111075" y="22913"/>
                  <a:pt x="1111075" y="52190"/>
                </a:cubicBezTo>
                <a:cubicBezTo>
                  <a:pt x="1111075" y="80195"/>
                  <a:pt x="1087417" y="103107"/>
                  <a:pt x="1060023" y="103107"/>
                </a:cubicBezTo>
                <a:lnTo>
                  <a:pt x="904375" y="103107"/>
                </a:lnTo>
                <a:cubicBezTo>
                  <a:pt x="875736" y="103107"/>
                  <a:pt x="853323" y="80195"/>
                  <a:pt x="853323" y="52190"/>
                </a:cubicBezTo>
                <a:cubicBezTo>
                  <a:pt x="853323" y="22913"/>
                  <a:pt x="875736" y="0"/>
                  <a:pt x="904375" y="0"/>
                </a:cubicBezTo>
                <a:close/>
                <a:moveTo>
                  <a:pt x="593080" y="0"/>
                </a:moveTo>
                <a:lnTo>
                  <a:pt x="748727" y="0"/>
                </a:lnTo>
                <a:cubicBezTo>
                  <a:pt x="776121" y="0"/>
                  <a:pt x="798535" y="22913"/>
                  <a:pt x="798535" y="52190"/>
                </a:cubicBezTo>
                <a:cubicBezTo>
                  <a:pt x="798535" y="80195"/>
                  <a:pt x="776121" y="103107"/>
                  <a:pt x="748727" y="103107"/>
                </a:cubicBezTo>
                <a:lnTo>
                  <a:pt x="593080" y="103107"/>
                </a:lnTo>
                <a:cubicBezTo>
                  <a:pt x="564441" y="103107"/>
                  <a:pt x="542027" y="80195"/>
                  <a:pt x="542027" y="52190"/>
                </a:cubicBezTo>
                <a:cubicBezTo>
                  <a:pt x="542027" y="22913"/>
                  <a:pt x="564441" y="0"/>
                  <a:pt x="593080" y="0"/>
                </a:cubicBezTo>
                <a:close/>
                <a:moveTo>
                  <a:pt x="281785" y="0"/>
                </a:moveTo>
                <a:lnTo>
                  <a:pt x="437432" y="0"/>
                </a:lnTo>
                <a:cubicBezTo>
                  <a:pt x="466071" y="0"/>
                  <a:pt x="488485" y="22913"/>
                  <a:pt x="488485" y="52190"/>
                </a:cubicBezTo>
                <a:cubicBezTo>
                  <a:pt x="488485" y="80195"/>
                  <a:pt x="466071" y="103107"/>
                  <a:pt x="437432" y="103107"/>
                </a:cubicBezTo>
                <a:lnTo>
                  <a:pt x="281785" y="103107"/>
                </a:lnTo>
                <a:cubicBezTo>
                  <a:pt x="254391" y="103107"/>
                  <a:pt x="230732" y="80195"/>
                  <a:pt x="230732" y="52190"/>
                </a:cubicBezTo>
                <a:cubicBezTo>
                  <a:pt x="230732" y="22913"/>
                  <a:pt x="254391" y="0"/>
                  <a:pt x="281785" y="0"/>
                </a:cubicBezTo>
                <a:close/>
                <a:moveTo>
                  <a:pt x="51618" y="0"/>
                </a:moveTo>
                <a:lnTo>
                  <a:pt x="128415" y="0"/>
                </a:lnTo>
                <a:cubicBezTo>
                  <a:pt x="156112" y="0"/>
                  <a:pt x="180032" y="22913"/>
                  <a:pt x="180032" y="52190"/>
                </a:cubicBezTo>
                <a:cubicBezTo>
                  <a:pt x="180032" y="80195"/>
                  <a:pt x="156112" y="103107"/>
                  <a:pt x="128415" y="103107"/>
                </a:cubicBezTo>
                <a:lnTo>
                  <a:pt x="51618" y="103107"/>
                </a:lnTo>
                <a:cubicBezTo>
                  <a:pt x="23921" y="103107"/>
                  <a:pt x="0" y="80195"/>
                  <a:pt x="0" y="52190"/>
                </a:cubicBezTo>
                <a:cubicBezTo>
                  <a:pt x="0" y="22913"/>
                  <a:pt x="23921" y="0"/>
                  <a:pt x="5161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5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FDCB280-4377-1643-894E-991F82DC9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525" y="1827612"/>
            <a:ext cx="2542918" cy="51552"/>
          </a:xfrm>
          <a:custGeom>
            <a:avLst/>
            <a:gdLst>
              <a:gd name="connsiteX0" fmla="*/ 4957424 w 5085836"/>
              <a:gd name="connsiteY0" fmla="*/ 0 h 103104"/>
              <a:gd name="connsiteX1" fmla="*/ 5034220 w 5085836"/>
              <a:gd name="connsiteY1" fmla="*/ 0 h 103104"/>
              <a:gd name="connsiteX2" fmla="*/ 5085836 w 5085836"/>
              <a:gd name="connsiteY2" fmla="*/ 52189 h 103104"/>
              <a:gd name="connsiteX3" fmla="*/ 5034220 w 5085836"/>
              <a:gd name="connsiteY3" fmla="*/ 103104 h 103104"/>
              <a:gd name="connsiteX4" fmla="*/ 4957424 w 5085836"/>
              <a:gd name="connsiteY4" fmla="*/ 103104 h 103104"/>
              <a:gd name="connsiteX5" fmla="*/ 4905808 w 5085836"/>
              <a:gd name="connsiteY5" fmla="*/ 52189 h 103104"/>
              <a:gd name="connsiteX6" fmla="*/ 4957424 w 5085836"/>
              <a:gd name="connsiteY6" fmla="*/ 0 h 103104"/>
              <a:gd name="connsiteX7" fmla="*/ 4642866 w 5085836"/>
              <a:gd name="connsiteY7" fmla="*/ 0 h 103104"/>
              <a:gd name="connsiteX8" fmla="*/ 4799802 w 5085836"/>
              <a:gd name="connsiteY8" fmla="*/ 0 h 103104"/>
              <a:gd name="connsiteX9" fmla="*/ 4849622 w 5085836"/>
              <a:gd name="connsiteY9" fmla="*/ 52189 h 103104"/>
              <a:gd name="connsiteX10" fmla="*/ 4799802 w 5085836"/>
              <a:gd name="connsiteY10" fmla="*/ 103104 h 103104"/>
              <a:gd name="connsiteX11" fmla="*/ 4642866 w 5085836"/>
              <a:gd name="connsiteY11" fmla="*/ 103104 h 103104"/>
              <a:gd name="connsiteX12" fmla="*/ 4593046 w 5085836"/>
              <a:gd name="connsiteY12" fmla="*/ 52189 h 103104"/>
              <a:gd name="connsiteX13" fmla="*/ 4642866 w 5085836"/>
              <a:gd name="connsiteY13" fmla="*/ 0 h 103104"/>
              <a:gd name="connsiteX14" fmla="*/ 4332732 w 5085836"/>
              <a:gd name="connsiteY14" fmla="*/ 0 h 103104"/>
              <a:gd name="connsiteX15" fmla="*/ 4488422 w 5085836"/>
              <a:gd name="connsiteY15" fmla="*/ 0 h 103104"/>
              <a:gd name="connsiteX16" fmla="*/ 4539488 w 5085836"/>
              <a:gd name="connsiteY16" fmla="*/ 52189 h 103104"/>
              <a:gd name="connsiteX17" fmla="*/ 4488422 w 5085836"/>
              <a:gd name="connsiteY17" fmla="*/ 103104 h 103104"/>
              <a:gd name="connsiteX18" fmla="*/ 4332732 w 5085836"/>
              <a:gd name="connsiteY18" fmla="*/ 103104 h 103104"/>
              <a:gd name="connsiteX19" fmla="*/ 4281666 w 5085836"/>
              <a:gd name="connsiteY19" fmla="*/ 52189 h 103104"/>
              <a:gd name="connsiteX20" fmla="*/ 4332732 w 5085836"/>
              <a:gd name="connsiteY20" fmla="*/ 0 h 103104"/>
              <a:gd name="connsiteX21" fmla="*/ 4021354 w 5085836"/>
              <a:gd name="connsiteY21" fmla="*/ 0 h 103104"/>
              <a:gd name="connsiteX22" fmla="*/ 4177044 w 5085836"/>
              <a:gd name="connsiteY22" fmla="*/ 0 h 103104"/>
              <a:gd name="connsiteX23" fmla="*/ 4226864 w 5085836"/>
              <a:gd name="connsiteY23" fmla="*/ 52189 h 103104"/>
              <a:gd name="connsiteX24" fmla="*/ 4177044 w 5085836"/>
              <a:gd name="connsiteY24" fmla="*/ 103104 h 103104"/>
              <a:gd name="connsiteX25" fmla="*/ 4021354 w 5085836"/>
              <a:gd name="connsiteY25" fmla="*/ 103104 h 103104"/>
              <a:gd name="connsiteX26" fmla="*/ 3970288 w 5085836"/>
              <a:gd name="connsiteY26" fmla="*/ 52189 h 103104"/>
              <a:gd name="connsiteX27" fmla="*/ 4021354 w 5085836"/>
              <a:gd name="connsiteY27" fmla="*/ 0 h 103104"/>
              <a:gd name="connsiteX28" fmla="*/ 3709974 w 5085836"/>
              <a:gd name="connsiteY28" fmla="*/ 0 h 103104"/>
              <a:gd name="connsiteX29" fmla="*/ 3865664 w 5085836"/>
              <a:gd name="connsiteY29" fmla="*/ 0 h 103104"/>
              <a:gd name="connsiteX30" fmla="*/ 3916730 w 5085836"/>
              <a:gd name="connsiteY30" fmla="*/ 52189 h 103104"/>
              <a:gd name="connsiteX31" fmla="*/ 3865664 w 5085836"/>
              <a:gd name="connsiteY31" fmla="*/ 103104 h 103104"/>
              <a:gd name="connsiteX32" fmla="*/ 3709974 w 5085836"/>
              <a:gd name="connsiteY32" fmla="*/ 103104 h 103104"/>
              <a:gd name="connsiteX33" fmla="*/ 3658908 w 5085836"/>
              <a:gd name="connsiteY33" fmla="*/ 52189 h 103104"/>
              <a:gd name="connsiteX34" fmla="*/ 3709974 w 5085836"/>
              <a:gd name="connsiteY34" fmla="*/ 0 h 103104"/>
              <a:gd name="connsiteX35" fmla="*/ 3398595 w 5085836"/>
              <a:gd name="connsiteY35" fmla="*/ 0 h 103104"/>
              <a:gd name="connsiteX36" fmla="*/ 3554285 w 5085836"/>
              <a:gd name="connsiteY36" fmla="*/ 0 h 103104"/>
              <a:gd name="connsiteX37" fmla="*/ 3605351 w 5085836"/>
              <a:gd name="connsiteY37" fmla="*/ 52189 h 103104"/>
              <a:gd name="connsiteX38" fmla="*/ 3554285 w 5085836"/>
              <a:gd name="connsiteY38" fmla="*/ 103104 h 103104"/>
              <a:gd name="connsiteX39" fmla="*/ 3398595 w 5085836"/>
              <a:gd name="connsiteY39" fmla="*/ 103104 h 103104"/>
              <a:gd name="connsiteX40" fmla="*/ 3347529 w 5085836"/>
              <a:gd name="connsiteY40" fmla="*/ 52189 h 103104"/>
              <a:gd name="connsiteX41" fmla="*/ 3398595 w 5085836"/>
              <a:gd name="connsiteY41" fmla="*/ 0 h 103104"/>
              <a:gd name="connsiteX42" fmla="*/ 3088462 w 5085836"/>
              <a:gd name="connsiteY42" fmla="*/ 0 h 103104"/>
              <a:gd name="connsiteX43" fmla="*/ 3242906 w 5085836"/>
              <a:gd name="connsiteY43" fmla="*/ 0 h 103104"/>
              <a:gd name="connsiteX44" fmla="*/ 3293972 w 5085836"/>
              <a:gd name="connsiteY44" fmla="*/ 52189 h 103104"/>
              <a:gd name="connsiteX45" fmla="*/ 3242906 w 5085836"/>
              <a:gd name="connsiteY45" fmla="*/ 103104 h 103104"/>
              <a:gd name="connsiteX46" fmla="*/ 3088462 w 5085836"/>
              <a:gd name="connsiteY46" fmla="*/ 103104 h 103104"/>
              <a:gd name="connsiteX47" fmla="*/ 3037396 w 5085836"/>
              <a:gd name="connsiteY47" fmla="*/ 52189 h 103104"/>
              <a:gd name="connsiteX48" fmla="*/ 3088462 w 5085836"/>
              <a:gd name="connsiteY48" fmla="*/ 0 h 103104"/>
              <a:gd name="connsiteX49" fmla="*/ 2775837 w 5085836"/>
              <a:gd name="connsiteY49" fmla="*/ 0 h 103104"/>
              <a:gd name="connsiteX50" fmla="*/ 2931526 w 5085836"/>
              <a:gd name="connsiteY50" fmla="*/ 0 h 103104"/>
              <a:gd name="connsiteX51" fmla="*/ 2982593 w 5085836"/>
              <a:gd name="connsiteY51" fmla="*/ 52189 h 103104"/>
              <a:gd name="connsiteX52" fmla="*/ 2931526 w 5085836"/>
              <a:gd name="connsiteY52" fmla="*/ 103104 h 103104"/>
              <a:gd name="connsiteX53" fmla="*/ 2775837 w 5085836"/>
              <a:gd name="connsiteY53" fmla="*/ 103104 h 103104"/>
              <a:gd name="connsiteX54" fmla="*/ 2726016 w 5085836"/>
              <a:gd name="connsiteY54" fmla="*/ 52189 h 103104"/>
              <a:gd name="connsiteX55" fmla="*/ 2775837 w 5085836"/>
              <a:gd name="connsiteY55" fmla="*/ 0 h 103104"/>
              <a:gd name="connsiteX56" fmla="*/ 2464458 w 5085836"/>
              <a:gd name="connsiteY56" fmla="*/ 0 h 103104"/>
              <a:gd name="connsiteX57" fmla="*/ 2621393 w 5085836"/>
              <a:gd name="connsiteY57" fmla="*/ 0 h 103104"/>
              <a:gd name="connsiteX58" fmla="*/ 2671214 w 5085836"/>
              <a:gd name="connsiteY58" fmla="*/ 52189 h 103104"/>
              <a:gd name="connsiteX59" fmla="*/ 2621393 w 5085836"/>
              <a:gd name="connsiteY59" fmla="*/ 103104 h 103104"/>
              <a:gd name="connsiteX60" fmla="*/ 2464458 w 5085836"/>
              <a:gd name="connsiteY60" fmla="*/ 103104 h 103104"/>
              <a:gd name="connsiteX61" fmla="*/ 2414637 w 5085836"/>
              <a:gd name="connsiteY61" fmla="*/ 52189 h 103104"/>
              <a:gd name="connsiteX62" fmla="*/ 2464458 w 5085836"/>
              <a:gd name="connsiteY62" fmla="*/ 0 h 103104"/>
              <a:gd name="connsiteX63" fmla="*/ 2154324 w 5085836"/>
              <a:gd name="connsiteY63" fmla="*/ 0 h 103104"/>
              <a:gd name="connsiteX64" fmla="*/ 2310014 w 5085836"/>
              <a:gd name="connsiteY64" fmla="*/ 0 h 103104"/>
              <a:gd name="connsiteX65" fmla="*/ 2361080 w 5085836"/>
              <a:gd name="connsiteY65" fmla="*/ 52189 h 103104"/>
              <a:gd name="connsiteX66" fmla="*/ 2310014 w 5085836"/>
              <a:gd name="connsiteY66" fmla="*/ 103104 h 103104"/>
              <a:gd name="connsiteX67" fmla="*/ 2154324 w 5085836"/>
              <a:gd name="connsiteY67" fmla="*/ 103104 h 103104"/>
              <a:gd name="connsiteX68" fmla="*/ 2103258 w 5085836"/>
              <a:gd name="connsiteY68" fmla="*/ 52189 h 103104"/>
              <a:gd name="connsiteX69" fmla="*/ 2154324 w 5085836"/>
              <a:gd name="connsiteY69" fmla="*/ 0 h 103104"/>
              <a:gd name="connsiteX70" fmla="*/ 1842945 w 5085836"/>
              <a:gd name="connsiteY70" fmla="*/ 0 h 103104"/>
              <a:gd name="connsiteX71" fmla="*/ 1998634 w 5085836"/>
              <a:gd name="connsiteY71" fmla="*/ 0 h 103104"/>
              <a:gd name="connsiteX72" fmla="*/ 2048455 w 5085836"/>
              <a:gd name="connsiteY72" fmla="*/ 52189 h 103104"/>
              <a:gd name="connsiteX73" fmla="*/ 1998634 w 5085836"/>
              <a:gd name="connsiteY73" fmla="*/ 103104 h 103104"/>
              <a:gd name="connsiteX74" fmla="*/ 1842945 w 5085836"/>
              <a:gd name="connsiteY74" fmla="*/ 103104 h 103104"/>
              <a:gd name="connsiteX75" fmla="*/ 1791879 w 5085836"/>
              <a:gd name="connsiteY75" fmla="*/ 52189 h 103104"/>
              <a:gd name="connsiteX76" fmla="*/ 1842945 w 5085836"/>
              <a:gd name="connsiteY76" fmla="*/ 0 h 103104"/>
              <a:gd name="connsiteX77" fmla="*/ 1531566 w 5085836"/>
              <a:gd name="connsiteY77" fmla="*/ 0 h 103104"/>
              <a:gd name="connsiteX78" fmla="*/ 1687255 w 5085836"/>
              <a:gd name="connsiteY78" fmla="*/ 0 h 103104"/>
              <a:gd name="connsiteX79" fmla="*/ 1738321 w 5085836"/>
              <a:gd name="connsiteY79" fmla="*/ 52189 h 103104"/>
              <a:gd name="connsiteX80" fmla="*/ 1687255 w 5085836"/>
              <a:gd name="connsiteY80" fmla="*/ 103104 h 103104"/>
              <a:gd name="connsiteX81" fmla="*/ 1531566 w 5085836"/>
              <a:gd name="connsiteY81" fmla="*/ 103104 h 103104"/>
              <a:gd name="connsiteX82" fmla="*/ 1480499 w 5085836"/>
              <a:gd name="connsiteY82" fmla="*/ 52189 h 103104"/>
              <a:gd name="connsiteX83" fmla="*/ 1531566 w 5085836"/>
              <a:gd name="connsiteY83" fmla="*/ 0 h 103104"/>
              <a:gd name="connsiteX84" fmla="*/ 1220186 w 5085836"/>
              <a:gd name="connsiteY84" fmla="*/ 0 h 103104"/>
              <a:gd name="connsiteX85" fmla="*/ 1375876 w 5085836"/>
              <a:gd name="connsiteY85" fmla="*/ 0 h 103104"/>
              <a:gd name="connsiteX86" fmla="*/ 1426942 w 5085836"/>
              <a:gd name="connsiteY86" fmla="*/ 52189 h 103104"/>
              <a:gd name="connsiteX87" fmla="*/ 1375876 w 5085836"/>
              <a:gd name="connsiteY87" fmla="*/ 103104 h 103104"/>
              <a:gd name="connsiteX88" fmla="*/ 1220186 w 5085836"/>
              <a:gd name="connsiteY88" fmla="*/ 103104 h 103104"/>
              <a:gd name="connsiteX89" fmla="*/ 1169120 w 5085836"/>
              <a:gd name="connsiteY89" fmla="*/ 52189 h 103104"/>
              <a:gd name="connsiteX90" fmla="*/ 1220186 w 5085836"/>
              <a:gd name="connsiteY90" fmla="*/ 0 h 103104"/>
              <a:gd name="connsiteX91" fmla="*/ 910053 w 5085836"/>
              <a:gd name="connsiteY91" fmla="*/ 0 h 103104"/>
              <a:gd name="connsiteX92" fmla="*/ 1064497 w 5085836"/>
              <a:gd name="connsiteY92" fmla="*/ 0 h 103104"/>
              <a:gd name="connsiteX93" fmla="*/ 1115563 w 5085836"/>
              <a:gd name="connsiteY93" fmla="*/ 52189 h 103104"/>
              <a:gd name="connsiteX94" fmla="*/ 1064497 w 5085836"/>
              <a:gd name="connsiteY94" fmla="*/ 103104 h 103104"/>
              <a:gd name="connsiteX95" fmla="*/ 910053 w 5085836"/>
              <a:gd name="connsiteY95" fmla="*/ 103104 h 103104"/>
              <a:gd name="connsiteX96" fmla="*/ 858986 w 5085836"/>
              <a:gd name="connsiteY96" fmla="*/ 52189 h 103104"/>
              <a:gd name="connsiteX97" fmla="*/ 910053 w 5085836"/>
              <a:gd name="connsiteY97" fmla="*/ 0 h 103104"/>
              <a:gd name="connsiteX98" fmla="*/ 597428 w 5085836"/>
              <a:gd name="connsiteY98" fmla="*/ 0 h 103104"/>
              <a:gd name="connsiteX99" fmla="*/ 753118 w 5085836"/>
              <a:gd name="connsiteY99" fmla="*/ 0 h 103104"/>
              <a:gd name="connsiteX100" fmla="*/ 804184 w 5085836"/>
              <a:gd name="connsiteY100" fmla="*/ 52189 h 103104"/>
              <a:gd name="connsiteX101" fmla="*/ 753118 w 5085836"/>
              <a:gd name="connsiteY101" fmla="*/ 103104 h 103104"/>
              <a:gd name="connsiteX102" fmla="*/ 597428 w 5085836"/>
              <a:gd name="connsiteY102" fmla="*/ 103104 h 103104"/>
              <a:gd name="connsiteX103" fmla="*/ 546362 w 5085836"/>
              <a:gd name="connsiteY103" fmla="*/ 52189 h 103104"/>
              <a:gd name="connsiteX104" fmla="*/ 597428 w 5085836"/>
              <a:gd name="connsiteY104" fmla="*/ 0 h 103104"/>
              <a:gd name="connsiteX105" fmla="*/ 286049 w 5085836"/>
              <a:gd name="connsiteY105" fmla="*/ 0 h 103104"/>
              <a:gd name="connsiteX106" fmla="*/ 442984 w 5085836"/>
              <a:gd name="connsiteY106" fmla="*/ 0 h 103104"/>
              <a:gd name="connsiteX107" fmla="*/ 492804 w 5085836"/>
              <a:gd name="connsiteY107" fmla="*/ 52189 h 103104"/>
              <a:gd name="connsiteX108" fmla="*/ 442984 w 5085836"/>
              <a:gd name="connsiteY108" fmla="*/ 103104 h 103104"/>
              <a:gd name="connsiteX109" fmla="*/ 286049 w 5085836"/>
              <a:gd name="connsiteY109" fmla="*/ 103104 h 103104"/>
              <a:gd name="connsiteX110" fmla="*/ 236228 w 5085836"/>
              <a:gd name="connsiteY110" fmla="*/ 52189 h 103104"/>
              <a:gd name="connsiteX111" fmla="*/ 286049 w 5085836"/>
              <a:gd name="connsiteY111" fmla="*/ 0 h 103104"/>
              <a:gd name="connsiteX112" fmla="*/ 51618 w 5085836"/>
              <a:gd name="connsiteY112" fmla="*/ 0 h 103104"/>
              <a:gd name="connsiteX113" fmla="*/ 128414 w 5085836"/>
              <a:gd name="connsiteY113" fmla="*/ 0 h 103104"/>
              <a:gd name="connsiteX114" fmla="*/ 180032 w 5085836"/>
              <a:gd name="connsiteY114" fmla="*/ 52189 h 103104"/>
              <a:gd name="connsiteX115" fmla="*/ 128414 w 5085836"/>
              <a:gd name="connsiteY115" fmla="*/ 103104 h 103104"/>
              <a:gd name="connsiteX116" fmla="*/ 51618 w 5085836"/>
              <a:gd name="connsiteY116" fmla="*/ 103104 h 103104"/>
              <a:gd name="connsiteX117" fmla="*/ 0 w 5085836"/>
              <a:gd name="connsiteY117" fmla="*/ 52189 h 103104"/>
              <a:gd name="connsiteX118" fmla="*/ 51618 w 5085836"/>
              <a:gd name="connsiteY118" fmla="*/ 0 h 1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5085836" h="103104">
                <a:moveTo>
                  <a:pt x="4957424" y="0"/>
                </a:moveTo>
                <a:lnTo>
                  <a:pt x="5034220" y="0"/>
                </a:lnTo>
                <a:cubicBezTo>
                  <a:pt x="5061916" y="0"/>
                  <a:pt x="5085836" y="24185"/>
                  <a:pt x="5085836" y="52189"/>
                </a:cubicBezTo>
                <a:cubicBezTo>
                  <a:pt x="5085836" y="80192"/>
                  <a:pt x="5061916" y="103104"/>
                  <a:pt x="5034220" y="103104"/>
                </a:cubicBezTo>
                <a:lnTo>
                  <a:pt x="4957424" y="103104"/>
                </a:lnTo>
                <a:cubicBezTo>
                  <a:pt x="4928468" y="103104"/>
                  <a:pt x="4905808" y="80192"/>
                  <a:pt x="4905808" y="52189"/>
                </a:cubicBezTo>
                <a:cubicBezTo>
                  <a:pt x="4905808" y="24185"/>
                  <a:pt x="4928468" y="0"/>
                  <a:pt x="4957424" y="0"/>
                </a:cubicBezTo>
                <a:close/>
                <a:moveTo>
                  <a:pt x="4642866" y="0"/>
                </a:moveTo>
                <a:lnTo>
                  <a:pt x="4799802" y="0"/>
                </a:lnTo>
                <a:cubicBezTo>
                  <a:pt x="4827204" y="0"/>
                  <a:pt x="4849622" y="24185"/>
                  <a:pt x="4849622" y="52189"/>
                </a:cubicBezTo>
                <a:cubicBezTo>
                  <a:pt x="4849622" y="80192"/>
                  <a:pt x="4827204" y="103104"/>
                  <a:pt x="4799802" y="103104"/>
                </a:cubicBezTo>
                <a:lnTo>
                  <a:pt x="4642866" y="103104"/>
                </a:lnTo>
                <a:cubicBezTo>
                  <a:pt x="4615466" y="103104"/>
                  <a:pt x="4593046" y="80192"/>
                  <a:pt x="4593046" y="52189"/>
                </a:cubicBezTo>
                <a:cubicBezTo>
                  <a:pt x="4593046" y="24185"/>
                  <a:pt x="4615466" y="0"/>
                  <a:pt x="4642866" y="0"/>
                </a:cubicBezTo>
                <a:close/>
                <a:moveTo>
                  <a:pt x="4332732" y="0"/>
                </a:moveTo>
                <a:lnTo>
                  <a:pt x="4488422" y="0"/>
                </a:lnTo>
                <a:cubicBezTo>
                  <a:pt x="4515824" y="0"/>
                  <a:pt x="4539488" y="24185"/>
                  <a:pt x="4539488" y="52189"/>
                </a:cubicBezTo>
                <a:cubicBezTo>
                  <a:pt x="4539488" y="80192"/>
                  <a:pt x="4515824" y="103104"/>
                  <a:pt x="4488422" y="103104"/>
                </a:cubicBezTo>
                <a:lnTo>
                  <a:pt x="4332732" y="103104"/>
                </a:lnTo>
                <a:cubicBezTo>
                  <a:pt x="4304086" y="103104"/>
                  <a:pt x="4281666" y="80192"/>
                  <a:pt x="4281666" y="52189"/>
                </a:cubicBezTo>
                <a:cubicBezTo>
                  <a:pt x="4281666" y="24185"/>
                  <a:pt x="4304086" y="0"/>
                  <a:pt x="4332732" y="0"/>
                </a:cubicBezTo>
                <a:close/>
                <a:moveTo>
                  <a:pt x="4021354" y="0"/>
                </a:moveTo>
                <a:lnTo>
                  <a:pt x="4177044" y="0"/>
                </a:lnTo>
                <a:cubicBezTo>
                  <a:pt x="4204444" y="0"/>
                  <a:pt x="4226864" y="24185"/>
                  <a:pt x="4226864" y="52189"/>
                </a:cubicBezTo>
                <a:cubicBezTo>
                  <a:pt x="4226864" y="80192"/>
                  <a:pt x="4204444" y="103104"/>
                  <a:pt x="4177044" y="103104"/>
                </a:cubicBezTo>
                <a:lnTo>
                  <a:pt x="4021354" y="103104"/>
                </a:lnTo>
                <a:cubicBezTo>
                  <a:pt x="3992708" y="103104"/>
                  <a:pt x="3970288" y="80192"/>
                  <a:pt x="3970288" y="52189"/>
                </a:cubicBezTo>
                <a:cubicBezTo>
                  <a:pt x="3970288" y="24185"/>
                  <a:pt x="3992708" y="0"/>
                  <a:pt x="4021354" y="0"/>
                </a:cubicBezTo>
                <a:close/>
                <a:moveTo>
                  <a:pt x="3709974" y="0"/>
                </a:moveTo>
                <a:lnTo>
                  <a:pt x="3865664" y="0"/>
                </a:lnTo>
                <a:cubicBezTo>
                  <a:pt x="3893066" y="0"/>
                  <a:pt x="3916730" y="24185"/>
                  <a:pt x="3916730" y="52189"/>
                </a:cubicBezTo>
                <a:cubicBezTo>
                  <a:pt x="3916730" y="80192"/>
                  <a:pt x="3893066" y="103104"/>
                  <a:pt x="3865664" y="103104"/>
                </a:cubicBezTo>
                <a:lnTo>
                  <a:pt x="3709974" y="103104"/>
                </a:lnTo>
                <a:cubicBezTo>
                  <a:pt x="3682573" y="103104"/>
                  <a:pt x="3658908" y="80192"/>
                  <a:pt x="3658908" y="52189"/>
                </a:cubicBezTo>
                <a:cubicBezTo>
                  <a:pt x="3658908" y="24185"/>
                  <a:pt x="3682573" y="0"/>
                  <a:pt x="3709974" y="0"/>
                </a:cubicBezTo>
                <a:close/>
                <a:moveTo>
                  <a:pt x="3398595" y="0"/>
                </a:moveTo>
                <a:lnTo>
                  <a:pt x="3554285" y="0"/>
                </a:lnTo>
                <a:cubicBezTo>
                  <a:pt x="3582932" y="0"/>
                  <a:pt x="3605351" y="24185"/>
                  <a:pt x="3605351" y="52189"/>
                </a:cubicBezTo>
                <a:cubicBezTo>
                  <a:pt x="3605351" y="80192"/>
                  <a:pt x="3582932" y="103104"/>
                  <a:pt x="3554285" y="103104"/>
                </a:cubicBezTo>
                <a:lnTo>
                  <a:pt x="3398595" y="103104"/>
                </a:lnTo>
                <a:cubicBezTo>
                  <a:pt x="3369948" y="103104"/>
                  <a:pt x="3347529" y="80192"/>
                  <a:pt x="3347529" y="52189"/>
                </a:cubicBezTo>
                <a:cubicBezTo>
                  <a:pt x="3347529" y="24185"/>
                  <a:pt x="3369948" y="0"/>
                  <a:pt x="3398595" y="0"/>
                </a:cubicBezTo>
                <a:close/>
                <a:moveTo>
                  <a:pt x="3088462" y="0"/>
                </a:moveTo>
                <a:lnTo>
                  <a:pt x="3242906" y="0"/>
                </a:lnTo>
                <a:cubicBezTo>
                  <a:pt x="3271552" y="0"/>
                  <a:pt x="3293972" y="24185"/>
                  <a:pt x="3293972" y="52189"/>
                </a:cubicBezTo>
                <a:cubicBezTo>
                  <a:pt x="3293972" y="80192"/>
                  <a:pt x="3271552" y="103104"/>
                  <a:pt x="3242906" y="103104"/>
                </a:cubicBezTo>
                <a:lnTo>
                  <a:pt x="3088462" y="103104"/>
                </a:lnTo>
                <a:cubicBezTo>
                  <a:pt x="3059815" y="103104"/>
                  <a:pt x="3037396" y="80192"/>
                  <a:pt x="3037396" y="52189"/>
                </a:cubicBezTo>
                <a:cubicBezTo>
                  <a:pt x="3037396" y="24185"/>
                  <a:pt x="3059815" y="0"/>
                  <a:pt x="3088462" y="0"/>
                </a:cubicBezTo>
                <a:close/>
                <a:moveTo>
                  <a:pt x="2775837" y="0"/>
                </a:moveTo>
                <a:lnTo>
                  <a:pt x="2931526" y="0"/>
                </a:lnTo>
                <a:cubicBezTo>
                  <a:pt x="2960174" y="0"/>
                  <a:pt x="2982593" y="24185"/>
                  <a:pt x="2982593" y="52189"/>
                </a:cubicBezTo>
                <a:cubicBezTo>
                  <a:pt x="2982593" y="80192"/>
                  <a:pt x="2960174" y="103104"/>
                  <a:pt x="2931526" y="103104"/>
                </a:cubicBezTo>
                <a:lnTo>
                  <a:pt x="2775837" y="103104"/>
                </a:lnTo>
                <a:cubicBezTo>
                  <a:pt x="2748436" y="103104"/>
                  <a:pt x="2726016" y="80192"/>
                  <a:pt x="2726016" y="52189"/>
                </a:cubicBezTo>
                <a:cubicBezTo>
                  <a:pt x="2726016" y="24185"/>
                  <a:pt x="2748436" y="0"/>
                  <a:pt x="2775837" y="0"/>
                </a:cubicBezTo>
                <a:close/>
                <a:moveTo>
                  <a:pt x="2464458" y="0"/>
                </a:moveTo>
                <a:lnTo>
                  <a:pt x="2621393" y="0"/>
                </a:lnTo>
                <a:cubicBezTo>
                  <a:pt x="2648794" y="0"/>
                  <a:pt x="2671214" y="24185"/>
                  <a:pt x="2671214" y="52189"/>
                </a:cubicBezTo>
                <a:cubicBezTo>
                  <a:pt x="2671214" y="80192"/>
                  <a:pt x="2648794" y="103104"/>
                  <a:pt x="2621393" y="103104"/>
                </a:cubicBezTo>
                <a:lnTo>
                  <a:pt x="2464458" y="103104"/>
                </a:lnTo>
                <a:cubicBezTo>
                  <a:pt x="2437056" y="103104"/>
                  <a:pt x="2414637" y="80192"/>
                  <a:pt x="2414637" y="52189"/>
                </a:cubicBezTo>
                <a:cubicBezTo>
                  <a:pt x="2414637" y="24185"/>
                  <a:pt x="2437056" y="0"/>
                  <a:pt x="2464458" y="0"/>
                </a:cubicBezTo>
                <a:close/>
                <a:moveTo>
                  <a:pt x="2154324" y="0"/>
                </a:moveTo>
                <a:lnTo>
                  <a:pt x="2310014" y="0"/>
                </a:lnTo>
                <a:cubicBezTo>
                  <a:pt x="2337415" y="0"/>
                  <a:pt x="2361080" y="24185"/>
                  <a:pt x="2361080" y="52189"/>
                </a:cubicBezTo>
                <a:cubicBezTo>
                  <a:pt x="2361080" y="80192"/>
                  <a:pt x="2337415" y="103104"/>
                  <a:pt x="2310014" y="103104"/>
                </a:cubicBezTo>
                <a:lnTo>
                  <a:pt x="2154324" y="103104"/>
                </a:lnTo>
                <a:cubicBezTo>
                  <a:pt x="2125677" y="103104"/>
                  <a:pt x="2103258" y="80192"/>
                  <a:pt x="2103258" y="52189"/>
                </a:cubicBezTo>
                <a:cubicBezTo>
                  <a:pt x="2103258" y="24185"/>
                  <a:pt x="2125677" y="0"/>
                  <a:pt x="2154324" y="0"/>
                </a:cubicBezTo>
                <a:close/>
                <a:moveTo>
                  <a:pt x="1842945" y="0"/>
                </a:moveTo>
                <a:lnTo>
                  <a:pt x="1998634" y="0"/>
                </a:lnTo>
                <a:cubicBezTo>
                  <a:pt x="2026036" y="0"/>
                  <a:pt x="2048455" y="24185"/>
                  <a:pt x="2048455" y="52189"/>
                </a:cubicBezTo>
                <a:cubicBezTo>
                  <a:pt x="2048455" y="80192"/>
                  <a:pt x="2026036" y="103104"/>
                  <a:pt x="1998634" y="103104"/>
                </a:cubicBezTo>
                <a:lnTo>
                  <a:pt x="1842945" y="103104"/>
                </a:lnTo>
                <a:cubicBezTo>
                  <a:pt x="1814298" y="103104"/>
                  <a:pt x="1791879" y="80192"/>
                  <a:pt x="1791879" y="52189"/>
                </a:cubicBezTo>
                <a:cubicBezTo>
                  <a:pt x="1791879" y="24185"/>
                  <a:pt x="1814298" y="0"/>
                  <a:pt x="1842945" y="0"/>
                </a:cubicBezTo>
                <a:close/>
                <a:moveTo>
                  <a:pt x="1531566" y="0"/>
                </a:moveTo>
                <a:lnTo>
                  <a:pt x="1687255" y="0"/>
                </a:lnTo>
                <a:cubicBezTo>
                  <a:pt x="1715902" y="0"/>
                  <a:pt x="1738321" y="24185"/>
                  <a:pt x="1738321" y="52189"/>
                </a:cubicBezTo>
                <a:cubicBezTo>
                  <a:pt x="1738321" y="80192"/>
                  <a:pt x="1715902" y="103104"/>
                  <a:pt x="1687255" y="103104"/>
                </a:cubicBezTo>
                <a:lnTo>
                  <a:pt x="1531566" y="103104"/>
                </a:lnTo>
                <a:cubicBezTo>
                  <a:pt x="1502919" y="103104"/>
                  <a:pt x="1480499" y="80192"/>
                  <a:pt x="1480499" y="52189"/>
                </a:cubicBezTo>
                <a:cubicBezTo>
                  <a:pt x="1480499" y="24185"/>
                  <a:pt x="1502919" y="0"/>
                  <a:pt x="1531566" y="0"/>
                </a:cubicBezTo>
                <a:close/>
                <a:moveTo>
                  <a:pt x="1220186" y="0"/>
                </a:moveTo>
                <a:lnTo>
                  <a:pt x="1375876" y="0"/>
                </a:lnTo>
                <a:cubicBezTo>
                  <a:pt x="1403277" y="0"/>
                  <a:pt x="1426942" y="24185"/>
                  <a:pt x="1426942" y="52189"/>
                </a:cubicBezTo>
                <a:cubicBezTo>
                  <a:pt x="1426942" y="80192"/>
                  <a:pt x="1403277" y="103104"/>
                  <a:pt x="1375876" y="103104"/>
                </a:cubicBezTo>
                <a:lnTo>
                  <a:pt x="1220186" y="103104"/>
                </a:lnTo>
                <a:cubicBezTo>
                  <a:pt x="1191539" y="103104"/>
                  <a:pt x="1169120" y="80192"/>
                  <a:pt x="1169120" y="52189"/>
                </a:cubicBezTo>
                <a:cubicBezTo>
                  <a:pt x="1169120" y="24185"/>
                  <a:pt x="1191539" y="0"/>
                  <a:pt x="1220186" y="0"/>
                </a:cubicBezTo>
                <a:close/>
                <a:moveTo>
                  <a:pt x="910053" y="0"/>
                </a:moveTo>
                <a:lnTo>
                  <a:pt x="1064497" y="0"/>
                </a:lnTo>
                <a:cubicBezTo>
                  <a:pt x="1093144" y="0"/>
                  <a:pt x="1115563" y="24185"/>
                  <a:pt x="1115563" y="52189"/>
                </a:cubicBezTo>
                <a:cubicBezTo>
                  <a:pt x="1115563" y="80192"/>
                  <a:pt x="1093144" y="103104"/>
                  <a:pt x="1064497" y="103104"/>
                </a:cubicBezTo>
                <a:lnTo>
                  <a:pt x="910053" y="103104"/>
                </a:lnTo>
                <a:cubicBezTo>
                  <a:pt x="881406" y="103104"/>
                  <a:pt x="858986" y="80192"/>
                  <a:pt x="858986" y="52189"/>
                </a:cubicBezTo>
                <a:cubicBezTo>
                  <a:pt x="858986" y="24185"/>
                  <a:pt x="881406" y="0"/>
                  <a:pt x="910053" y="0"/>
                </a:cubicBezTo>
                <a:close/>
                <a:moveTo>
                  <a:pt x="597428" y="0"/>
                </a:moveTo>
                <a:lnTo>
                  <a:pt x="753118" y="0"/>
                </a:lnTo>
                <a:cubicBezTo>
                  <a:pt x="781764" y="0"/>
                  <a:pt x="804184" y="24185"/>
                  <a:pt x="804184" y="52189"/>
                </a:cubicBezTo>
                <a:cubicBezTo>
                  <a:pt x="804184" y="80192"/>
                  <a:pt x="781764" y="103104"/>
                  <a:pt x="753118" y="103104"/>
                </a:cubicBezTo>
                <a:lnTo>
                  <a:pt x="597428" y="103104"/>
                </a:lnTo>
                <a:cubicBezTo>
                  <a:pt x="570027" y="103104"/>
                  <a:pt x="546362" y="80192"/>
                  <a:pt x="546362" y="52189"/>
                </a:cubicBezTo>
                <a:cubicBezTo>
                  <a:pt x="546362" y="24185"/>
                  <a:pt x="570027" y="0"/>
                  <a:pt x="597428" y="0"/>
                </a:cubicBezTo>
                <a:close/>
                <a:moveTo>
                  <a:pt x="286049" y="0"/>
                </a:moveTo>
                <a:lnTo>
                  <a:pt x="442984" y="0"/>
                </a:lnTo>
                <a:cubicBezTo>
                  <a:pt x="470385" y="0"/>
                  <a:pt x="492804" y="24185"/>
                  <a:pt x="492804" y="52189"/>
                </a:cubicBezTo>
                <a:cubicBezTo>
                  <a:pt x="492804" y="80192"/>
                  <a:pt x="470385" y="103104"/>
                  <a:pt x="442984" y="103104"/>
                </a:cubicBezTo>
                <a:lnTo>
                  <a:pt x="286049" y="103104"/>
                </a:lnTo>
                <a:cubicBezTo>
                  <a:pt x="258647" y="103104"/>
                  <a:pt x="236228" y="80192"/>
                  <a:pt x="236228" y="52189"/>
                </a:cubicBezTo>
                <a:cubicBezTo>
                  <a:pt x="236228" y="24185"/>
                  <a:pt x="258647" y="0"/>
                  <a:pt x="286049" y="0"/>
                </a:cubicBezTo>
                <a:close/>
                <a:moveTo>
                  <a:pt x="51618" y="0"/>
                </a:moveTo>
                <a:lnTo>
                  <a:pt x="128414" y="0"/>
                </a:lnTo>
                <a:cubicBezTo>
                  <a:pt x="157371" y="0"/>
                  <a:pt x="180032" y="24185"/>
                  <a:pt x="180032" y="52189"/>
                </a:cubicBezTo>
                <a:cubicBezTo>
                  <a:pt x="180032" y="80192"/>
                  <a:pt x="157371" y="103104"/>
                  <a:pt x="128414" y="103104"/>
                </a:cubicBezTo>
                <a:lnTo>
                  <a:pt x="51618" y="103104"/>
                </a:lnTo>
                <a:cubicBezTo>
                  <a:pt x="23920" y="103104"/>
                  <a:pt x="0" y="80192"/>
                  <a:pt x="0" y="52189"/>
                </a:cubicBezTo>
                <a:cubicBezTo>
                  <a:pt x="0" y="24185"/>
                  <a:pt x="23920" y="0"/>
                  <a:pt x="51618" y="0"/>
                </a:cubicBezTo>
                <a:close/>
              </a:path>
            </a:pathLst>
          </a:custGeom>
          <a:solidFill>
            <a:srgbClr val="0000F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5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535211DC-13E0-4544-AD99-5FC77CD8F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4301" y="4868330"/>
            <a:ext cx="1271143" cy="51561"/>
          </a:xfrm>
          <a:custGeom>
            <a:avLst/>
            <a:gdLst>
              <a:gd name="connsiteX0" fmla="*/ 2413873 w 2542285"/>
              <a:gd name="connsiteY0" fmla="*/ 0 h 103122"/>
              <a:gd name="connsiteX1" fmla="*/ 2490669 w 2542285"/>
              <a:gd name="connsiteY1" fmla="*/ 0 h 103122"/>
              <a:gd name="connsiteX2" fmla="*/ 2542285 w 2542285"/>
              <a:gd name="connsiteY2" fmla="*/ 51561 h 103122"/>
              <a:gd name="connsiteX3" fmla="*/ 2490669 w 2542285"/>
              <a:gd name="connsiteY3" fmla="*/ 103122 h 103122"/>
              <a:gd name="connsiteX4" fmla="*/ 2413873 w 2542285"/>
              <a:gd name="connsiteY4" fmla="*/ 103122 h 103122"/>
              <a:gd name="connsiteX5" fmla="*/ 2362257 w 2542285"/>
              <a:gd name="connsiteY5" fmla="*/ 51561 h 103122"/>
              <a:gd name="connsiteX6" fmla="*/ 2413873 w 2542285"/>
              <a:gd name="connsiteY6" fmla="*/ 0 h 103122"/>
              <a:gd name="connsiteX7" fmla="*/ 2103097 w 2542285"/>
              <a:gd name="connsiteY7" fmla="*/ 0 h 103122"/>
              <a:gd name="connsiteX8" fmla="*/ 2255019 w 2542285"/>
              <a:gd name="connsiteY8" fmla="*/ 0 h 103122"/>
              <a:gd name="connsiteX9" fmla="*/ 2306075 w 2542285"/>
              <a:gd name="connsiteY9" fmla="*/ 51561 h 103122"/>
              <a:gd name="connsiteX10" fmla="*/ 2255019 w 2542285"/>
              <a:gd name="connsiteY10" fmla="*/ 103122 h 103122"/>
              <a:gd name="connsiteX11" fmla="*/ 2103097 w 2542285"/>
              <a:gd name="connsiteY11" fmla="*/ 103122 h 103122"/>
              <a:gd name="connsiteX12" fmla="*/ 2052041 w 2542285"/>
              <a:gd name="connsiteY12" fmla="*/ 51561 h 103122"/>
              <a:gd name="connsiteX13" fmla="*/ 2103097 w 2542285"/>
              <a:gd name="connsiteY13" fmla="*/ 0 h 103122"/>
              <a:gd name="connsiteX14" fmla="*/ 1798007 w 2542285"/>
              <a:gd name="connsiteY14" fmla="*/ 0 h 103122"/>
              <a:gd name="connsiteX15" fmla="*/ 1951175 w 2542285"/>
              <a:gd name="connsiteY15" fmla="*/ 0 h 103122"/>
              <a:gd name="connsiteX16" fmla="*/ 2002231 w 2542285"/>
              <a:gd name="connsiteY16" fmla="*/ 51561 h 103122"/>
              <a:gd name="connsiteX17" fmla="*/ 1951175 w 2542285"/>
              <a:gd name="connsiteY17" fmla="*/ 103122 h 103122"/>
              <a:gd name="connsiteX18" fmla="*/ 1798007 w 2542285"/>
              <a:gd name="connsiteY18" fmla="*/ 103122 h 103122"/>
              <a:gd name="connsiteX19" fmla="*/ 1746951 w 2542285"/>
              <a:gd name="connsiteY19" fmla="*/ 51561 h 103122"/>
              <a:gd name="connsiteX20" fmla="*/ 1798007 w 2542285"/>
              <a:gd name="connsiteY20" fmla="*/ 0 h 103122"/>
              <a:gd name="connsiteX21" fmla="*/ 1494161 w 2542285"/>
              <a:gd name="connsiteY21" fmla="*/ 0 h 103122"/>
              <a:gd name="connsiteX22" fmla="*/ 1646085 w 2542285"/>
              <a:gd name="connsiteY22" fmla="*/ 0 h 103122"/>
              <a:gd name="connsiteX23" fmla="*/ 1697141 w 2542285"/>
              <a:gd name="connsiteY23" fmla="*/ 51561 h 103122"/>
              <a:gd name="connsiteX24" fmla="*/ 1646085 w 2542285"/>
              <a:gd name="connsiteY24" fmla="*/ 103122 h 103122"/>
              <a:gd name="connsiteX25" fmla="*/ 1494161 w 2542285"/>
              <a:gd name="connsiteY25" fmla="*/ 103122 h 103122"/>
              <a:gd name="connsiteX26" fmla="*/ 1443107 w 2542285"/>
              <a:gd name="connsiteY26" fmla="*/ 51561 h 103122"/>
              <a:gd name="connsiteX27" fmla="*/ 1494161 w 2542285"/>
              <a:gd name="connsiteY27" fmla="*/ 0 h 103122"/>
              <a:gd name="connsiteX28" fmla="*/ 1189072 w 2542285"/>
              <a:gd name="connsiteY28" fmla="*/ 0 h 103122"/>
              <a:gd name="connsiteX29" fmla="*/ 1340995 w 2542285"/>
              <a:gd name="connsiteY29" fmla="*/ 0 h 103122"/>
              <a:gd name="connsiteX30" fmla="*/ 1392051 w 2542285"/>
              <a:gd name="connsiteY30" fmla="*/ 51561 h 103122"/>
              <a:gd name="connsiteX31" fmla="*/ 1340995 w 2542285"/>
              <a:gd name="connsiteY31" fmla="*/ 103122 h 103122"/>
              <a:gd name="connsiteX32" fmla="*/ 1189072 w 2542285"/>
              <a:gd name="connsiteY32" fmla="*/ 103122 h 103122"/>
              <a:gd name="connsiteX33" fmla="*/ 1139261 w 2542285"/>
              <a:gd name="connsiteY33" fmla="*/ 51561 h 103122"/>
              <a:gd name="connsiteX34" fmla="*/ 1189072 w 2542285"/>
              <a:gd name="connsiteY34" fmla="*/ 0 h 103122"/>
              <a:gd name="connsiteX35" fmla="*/ 883982 w 2542285"/>
              <a:gd name="connsiteY35" fmla="*/ 0 h 103122"/>
              <a:gd name="connsiteX36" fmla="*/ 1037150 w 2542285"/>
              <a:gd name="connsiteY36" fmla="*/ 0 h 103122"/>
              <a:gd name="connsiteX37" fmla="*/ 1088206 w 2542285"/>
              <a:gd name="connsiteY37" fmla="*/ 51561 h 103122"/>
              <a:gd name="connsiteX38" fmla="*/ 1037150 w 2542285"/>
              <a:gd name="connsiteY38" fmla="*/ 103122 h 103122"/>
              <a:gd name="connsiteX39" fmla="*/ 883982 w 2542285"/>
              <a:gd name="connsiteY39" fmla="*/ 103122 h 103122"/>
              <a:gd name="connsiteX40" fmla="*/ 834172 w 2542285"/>
              <a:gd name="connsiteY40" fmla="*/ 51561 h 103122"/>
              <a:gd name="connsiteX41" fmla="*/ 883982 w 2542285"/>
              <a:gd name="connsiteY41" fmla="*/ 0 h 103122"/>
              <a:gd name="connsiteX42" fmla="*/ 580137 w 2542285"/>
              <a:gd name="connsiteY42" fmla="*/ 0 h 103122"/>
              <a:gd name="connsiteX43" fmla="*/ 732060 w 2542285"/>
              <a:gd name="connsiteY43" fmla="*/ 0 h 103122"/>
              <a:gd name="connsiteX44" fmla="*/ 783116 w 2542285"/>
              <a:gd name="connsiteY44" fmla="*/ 51561 h 103122"/>
              <a:gd name="connsiteX45" fmla="*/ 732060 w 2542285"/>
              <a:gd name="connsiteY45" fmla="*/ 103122 h 103122"/>
              <a:gd name="connsiteX46" fmla="*/ 580137 w 2542285"/>
              <a:gd name="connsiteY46" fmla="*/ 103122 h 103122"/>
              <a:gd name="connsiteX47" fmla="*/ 529082 w 2542285"/>
              <a:gd name="connsiteY47" fmla="*/ 51561 h 103122"/>
              <a:gd name="connsiteX48" fmla="*/ 580137 w 2542285"/>
              <a:gd name="connsiteY48" fmla="*/ 0 h 103122"/>
              <a:gd name="connsiteX49" fmla="*/ 275048 w 2542285"/>
              <a:gd name="connsiteY49" fmla="*/ 0 h 103122"/>
              <a:gd name="connsiteX50" fmla="*/ 428215 w 2542285"/>
              <a:gd name="connsiteY50" fmla="*/ 0 h 103122"/>
              <a:gd name="connsiteX51" fmla="*/ 478026 w 2542285"/>
              <a:gd name="connsiteY51" fmla="*/ 51561 h 103122"/>
              <a:gd name="connsiteX52" fmla="*/ 428215 w 2542285"/>
              <a:gd name="connsiteY52" fmla="*/ 103122 h 103122"/>
              <a:gd name="connsiteX53" fmla="*/ 275048 w 2542285"/>
              <a:gd name="connsiteY53" fmla="*/ 103122 h 103122"/>
              <a:gd name="connsiteX54" fmla="*/ 225237 w 2542285"/>
              <a:gd name="connsiteY54" fmla="*/ 51561 h 103122"/>
              <a:gd name="connsiteX55" fmla="*/ 275048 w 2542285"/>
              <a:gd name="connsiteY55" fmla="*/ 0 h 103122"/>
              <a:gd name="connsiteX56" fmla="*/ 51617 w 2542285"/>
              <a:gd name="connsiteY56" fmla="*/ 0 h 103122"/>
              <a:gd name="connsiteX57" fmla="*/ 128412 w 2542285"/>
              <a:gd name="connsiteY57" fmla="*/ 0 h 103122"/>
              <a:gd name="connsiteX58" fmla="*/ 180029 w 2542285"/>
              <a:gd name="connsiteY58" fmla="*/ 51561 h 103122"/>
              <a:gd name="connsiteX59" fmla="*/ 128412 w 2542285"/>
              <a:gd name="connsiteY59" fmla="*/ 103122 h 103122"/>
              <a:gd name="connsiteX60" fmla="*/ 51617 w 2542285"/>
              <a:gd name="connsiteY60" fmla="*/ 103122 h 103122"/>
              <a:gd name="connsiteX61" fmla="*/ 0 w 2542285"/>
              <a:gd name="connsiteY61" fmla="*/ 51561 h 103122"/>
              <a:gd name="connsiteX62" fmla="*/ 51617 w 2542285"/>
              <a:gd name="connsiteY62" fmla="*/ 0 h 10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542285" h="103122">
                <a:moveTo>
                  <a:pt x="2413873" y="0"/>
                </a:moveTo>
                <a:lnTo>
                  <a:pt x="2490669" y="0"/>
                </a:lnTo>
                <a:cubicBezTo>
                  <a:pt x="2518365" y="0"/>
                  <a:pt x="2542285" y="23894"/>
                  <a:pt x="2542285" y="51561"/>
                </a:cubicBezTo>
                <a:cubicBezTo>
                  <a:pt x="2542285" y="80486"/>
                  <a:pt x="2518365" y="103122"/>
                  <a:pt x="2490669" y="103122"/>
                </a:cubicBezTo>
                <a:lnTo>
                  <a:pt x="2413873" y="103122"/>
                </a:lnTo>
                <a:cubicBezTo>
                  <a:pt x="2384917" y="103122"/>
                  <a:pt x="2362257" y="80486"/>
                  <a:pt x="2362257" y="51561"/>
                </a:cubicBezTo>
                <a:cubicBezTo>
                  <a:pt x="2362257" y="23894"/>
                  <a:pt x="2384917" y="0"/>
                  <a:pt x="2413873" y="0"/>
                </a:cubicBezTo>
                <a:close/>
                <a:moveTo>
                  <a:pt x="2103097" y="0"/>
                </a:moveTo>
                <a:lnTo>
                  <a:pt x="2255019" y="0"/>
                </a:lnTo>
                <a:cubicBezTo>
                  <a:pt x="2283661" y="0"/>
                  <a:pt x="2306075" y="23894"/>
                  <a:pt x="2306075" y="51561"/>
                </a:cubicBezTo>
                <a:cubicBezTo>
                  <a:pt x="2306075" y="80486"/>
                  <a:pt x="2283661" y="103122"/>
                  <a:pt x="2255019" y="103122"/>
                </a:cubicBezTo>
                <a:lnTo>
                  <a:pt x="2103097" y="103122"/>
                </a:lnTo>
                <a:cubicBezTo>
                  <a:pt x="2074455" y="103122"/>
                  <a:pt x="2052041" y="80486"/>
                  <a:pt x="2052041" y="51561"/>
                </a:cubicBezTo>
                <a:cubicBezTo>
                  <a:pt x="2052041" y="23894"/>
                  <a:pt x="2074455" y="0"/>
                  <a:pt x="2103097" y="0"/>
                </a:cubicBezTo>
                <a:close/>
                <a:moveTo>
                  <a:pt x="1798007" y="0"/>
                </a:moveTo>
                <a:lnTo>
                  <a:pt x="1951175" y="0"/>
                </a:lnTo>
                <a:cubicBezTo>
                  <a:pt x="1978569" y="0"/>
                  <a:pt x="2002231" y="23894"/>
                  <a:pt x="2002231" y="51561"/>
                </a:cubicBezTo>
                <a:cubicBezTo>
                  <a:pt x="2002231" y="80486"/>
                  <a:pt x="1978569" y="103122"/>
                  <a:pt x="1951175" y="103122"/>
                </a:cubicBezTo>
                <a:lnTo>
                  <a:pt x="1798007" y="103122"/>
                </a:lnTo>
                <a:cubicBezTo>
                  <a:pt x="1770611" y="103122"/>
                  <a:pt x="1746951" y="80486"/>
                  <a:pt x="1746951" y="51561"/>
                </a:cubicBezTo>
                <a:cubicBezTo>
                  <a:pt x="1746951" y="23894"/>
                  <a:pt x="1770611" y="0"/>
                  <a:pt x="1798007" y="0"/>
                </a:cubicBezTo>
                <a:close/>
                <a:moveTo>
                  <a:pt x="1494161" y="0"/>
                </a:moveTo>
                <a:lnTo>
                  <a:pt x="1646085" y="0"/>
                </a:lnTo>
                <a:cubicBezTo>
                  <a:pt x="1674725" y="0"/>
                  <a:pt x="1697141" y="23894"/>
                  <a:pt x="1697141" y="51561"/>
                </a:cubicBezTo>
                <a:cubicBezTo>
                  <a:pt x="1697141" y="80486"/>
                  <a:pt x="1674725" y="103122"/>
                  <a:pt x="1646085" y="103122"/>
                </a:cubicBezTo>
                <a:lnTo>
                  <a:pt x="1494161" y="103122"/>
                </a:lnTo>
                <a:cubicBezTo>
                  <a:pt x="1465521" y="103122"/>
                  <a:pt x="1443107" y="80486"/>
                  <a:pt x="1443107" y="51561"/>
                </a:cubicBezTo>
                <a:cubicBezTo>
                  <a:pt x="1443107" y="23894"/>
                  <a:pt x="1465521" y="0"/>
                  <a:pt x="1494161" y="0"/>
                </a:cubicBezTo>
                <a:close/>
                <a:moveTo>
                  <a:pt x="1189072" y="0"/>
                </a:moveTo>
                <a:lnTo>
                  <a:pt x="1340995" y="0"/>
                </a:lnTo>
                <a:cubicBezTo>
                  <a:pt x="1369635" y="0"/>
                  <a:pt x="1392051" y="23894"/>
                  <a:pt x="1392051" y="51561"/>
                </a:cubicBezTo>
                <a:cubicBezTo>
                  <a:pt x="1392051" y="80486"/>
                  <a:pt x="1369635" y="103122"/>
                  <a:pt x="1340995" y="103122"/>
                </a:cubicBezTo>
                <a:lnTo>
                  <a:pt x="1189072" y="103122"/>
                </a:lnTo>
                <a:cubicBezTo>
                  <a:pt x="1160431" y="103122"/>
                  <a:pt x="1139261" y="80486"/>
                  <a:pt x="1139261" y="51561"/>
                </a:cubicBezTo>
                <a:cubicBezTo>
                  <a:pt x="1139261" y="23894"/>
                  <a:pt x="1160431" y="0"/>
                  <a:pt x="1189072" y="0"/>
                </a:cubicBezTo>
                <a:close/>
                <a:moveTo>
                  <a:pt x="883982" y="0"/>
                </a:moveTo>
                <a:lnTo>
                  <a:pt x="1037150" y="0"/>
                </a:lnTo>
                <a:cubicBezTo>
                  <a:pt x="1064546" y="0"/>
                  <a:pt x="1088206" y="23894"/>
                  <a:pt x="1088206" y="51561"/>
                </a:cubicBezTo>
                <a:cubicBezTo>
                  <a:pt x="1088206" y="80486"/>
                  <a:pt x="1064546" y="103122"/>
                  <a:pt x="1037150" y="103122"/>
                </a:cubicBezTo>
                <a:lnTo>
                  <a:pt x="883982" y="103122"/>
                </a:lnTo>
                <a:cubicBezTo>
                  <a:pt x="856586" y="103122"/>
                  <a:pt x="834172" y="80486"/>
                  <a:pt x="834172" y="51561"/>
                </a:cubicBezTo>
                <a:cubicBezTo>
                  <a:pt x="834172" y="23894"/>
                  <a:pt x="856586" y="0"/>
                  <a:pt x="883982" y="0"/>
                </a:cubicBezTo>
                <a:close/>
                <a:moveTo>
                  <a:pt x="580137" y="0"/>
                </a:moveTo>
                <a:lnTo>
                  <a:pt x="732060" y="0"/>
                </a:lnTo>
                <a:cubicBezTo>
                  <a:pt x="760701" y="0"/>
                  <a:pt x="783116" y="23894"/>
                  <a:pt x="783116" y="51561"/>
                </a:cubicBezTo>
                <a:cubicBezTo>
                  <a:pt x="783116" y="80486"/>
                  <a:pt x="760701" y="103122"/>
                  <a:pt x="732060" y="103122"/>
                </a:cubicBezTo>
                <a:lnTo>
                  <a:pt x="580137" y="103122"/>
                </a:lnTo>
                <a:cubicBezTo>
                  <a:pt x="552742" y="103122"/>
                  <a:pt x="529082" y="80486"/>
                  <a:pt x="529082" y="51561"/>
                </a:cubicBezTo>
                <a:cubicBezTo>
                  <a:pt x="529082" y="23894"/>
                  <a:pt x="552742" y="0"/>
                  <a:pt x="580137" y="0"/>
                </a:cubicBezTo>
                <a:close/>
                <a:moveTo>
                  <a:pt x="275048" y="0"/>
                </a:moveTo>
                <a:lnTo>
                  <a:pt x="428215" y="0"/>
                </a:lnTo>
                <a:cubicBezTo>
                  <a:pt x="455611" y="0"/>
                  <a:pt x="478026" y="23894"/>
                  <a:pt x="478026" y="51561"/>
                </a:cubicBezTo>
                <a:cubicBezTo>
                  <a:pt x="478026" y="80486"/>
                  <a:pt x="455611" y="103122"/>
                  <a:pt x="428215" y="103122"/>
                </a:cubicBezTo>
                <a:lnTo>
                  <a:pt x="275048" y="103122"/>
                </a:lnTo>
                <a:cubicBezTo>
                  <a:pt x="247652" y="103122"/>
                  <a:pt x="225237" y="80486"/>
                  <a:pt x="225237" y="51561"/>
                </a:cubicBezTo>
                <a:cubicBezTo>
                  <a:pt x="225237" y="23894"/>
                  <a:pt x="247652" y="0"/>
                  <a:pt x="275048" y="0"/>
                </a:cubicBezTo>
                <a:close/>
                <a:moveTo>
                  <a:pt x="51617" y="0"/>
                </a:moveTo>
                <a:lnTo>
                  <a:pt x="128412" y="0"/>
                </a:lnTo>
                <a:cubicBezTo>
                  <a:pt x="156109" y="0"/>
                  <a:pt x="180029" y="23894"/>
                  <a:pt x="180029" y="51561"/>
                </a:cubicBezTo>
                <a:cubicBezTo>
                  <a:pt x="180029" y="80486"/>
                  <a:pt x="156109" y="103122"/>
                  <a:pt x="128412" y="103122"/>
                </a:cubicBezTo>
                <a:lnTo>
                  <a:pt x="51617" y="103122"/>
                </a:lnTo>
                <a:cubicBezTo>
                  <a:pt x="23920" y="103122"/>
                  <a:pt x="0" y="80486"/>
                  <a:pt x="0" y="51561"/>
                </a:cubicBezTo>
                <a:cubicBezTo>
                  <a:pt x="0" y="23894"/>
                  <a:pt x="23920" y="0"/>
                  <a:pt x="5161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5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CFE54C4-F63A-4F44-B9BE-66BC86E0D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167" y="4868330"/>
            <a:ext cx="1427714" cy="51561"/>
          </a:xfrm>
          <a:custGeom>
            <a:avLst/>
            <a:gdLst>
              <a:gd name="connsiteX0" fmla="*/ 2727015 w 2855427"/>
              <a:gd name="connsiteY0" fmla="*/ 0 h 103122"/>
              <a:gd name="connsiteX1" fmla="*/ 2803810 w 2855427"/>
              <a:gd name="connsiteY1" fmla="*/ 0 h 103122"/>
              <a:gd name="connsiteX2" fmla="*/ 2855427 w 2855427"/>
              <a:gd name="connsiteY2" fmla="*/ 51561 h 103122"/>
              <a:gd name="connsiteX3" fmla="*/ 2803810 w 2855427"/>
              <a:gd name="connsiteY3" fmla="*/ 103122 h 103122"/>
              <a:gd name="connsiteX4" fmla="*/ 2727015 w 2855427"/>
              <a:gd name="connsiteY4" fmla="*/ 103122 h 103122"/>
              <a:gd name="connsiteX5" fmla="*/ 2675398 w 2855427"/>
              <a:gd name="connsiteY5" fmla="*/ 51561 h 103122"/>
              <a:gd name="connsiteX6" fmla="*/ 2727015 w 2855427"/>
              <a:gd name="connsiteY6" fmla="*/ 0 h 103122"/>
              <a:gd name="connsiteX7" fmla="*/ 2420286 w 2855427"/>
              <a:gd name="connsiteY7" fmla="*/ 0 h 103122"/>
              <a:gd name="connsiteX8" fmla="*/ 2573602 w 2855427"/>
              <a:gd name="connsiteY8" fmla="*/ 0 h 103122"/>
              <a:gd name="connsiteX9" fmla="*/ 2624707 w 2855427"/>
              <a:gd name="connsiteY9" fmla="*/ 51561 h 103122"/>
              <a:gd name="connsiteX10" fmla="*/ 2573602 w 2855427"/>
              <a:gd name="connsiteY10" fmla="*/ 103122 h 103122"/>
              <a:gd name="connsiteX11" fmla="*/ 2420286 w 2855427"/>
              <a:gd name="connsiteY11" fmla="*/ 103122 h 103122"/>
              <a:gd name="connsiteX12" fmla="*/ 2369180 w 2855427"/>
              <a:gd name="connsiteY12" fmla="*/ 51561 h 103122"/>
              <a:gd name="connsiteX13" fmla="*/ 2420286 w 2855427"/>
              <a:gd name="connsiteY13" fmla="*/ 0 h 103122"/>
              <a:gd name="connsiteX14" fmla="*/ 2113653 w 2855427"/>
              <a:gd name="connsiteY14" fmla="*/ 0 h 103122"/>
              <a:gd name="connsiteX15" fmla="*/ 2266970 w 2855427"/>
              <a:gd name="connsiteY15" fmla="*/ 0 h 103122"/>
              <a:gd name="connsiteX16" fmla="*/ 2318075 w 2855427"/>
              <a:gd name="connsiteY16" fmla="*/ 51561 h 103122"/>
              <a:gd name="connsiteX17" fmla="*/ 2266970 w 2855427"/>
              <a:gd name="connsiteY17" fmla="*/ 103122 h 103122"/>
              <a:gd name="connsiteX18" fmla="*/ 2113653 w 2855427"/>
              <a:gd name="connsiteY18" fmla="*/ 103122 h 103122"/>
              <a:gd name="connsiteX19" fmla="*/ 2062548 w 2855427"/>
              <a:gd name="connsiteY19" fmla="*/ 51561 h 103122"/>
              <a:gd name="connsiteX20" fmla="*/ 2113653 w 2855427"/>
              <a:gd name="connsiteY20" fmla="*/ 0 h 103122"/>
              <a:gd name="connsiteX21" fmla="*/ 1807020 w 2855427"/>
              <a:gd name="connsiteY21" fmla="*/ 0 h 103122"/>
              <a:gd name="connsiteX22" fmla="*/ 1960337 w 2855427"/>
              <a:gd name="connsiteY22" fmla="*/ 0 h 103122"/>
              <a:gd name="connsiteX23" fmla="*/ 2011442 w 2855427"/>
              <a:gd name="connsiteY23" fmla="*/ 51561 h 103122"/>
              <a:gd name="connsiteX24" fmla="*/ 1960337 w 2855427"/>
              <a:gd name="connsiteY24" fmla="*/ 103122 h 103122"/>
              <a:gd name="connsiteX25" fmla="*/ 1807020 w 2855427"/>
              <a:gd name="connsiteY25" fmla="*/ 103122 h 103122"/>
              <a:gd name="connsiteX26" fmla="*/ 1757161 w 2855427"/>
              <a:gd name="connsiteY26" fmla="*/ 51561 h 103122"/>
              <a:gd name="connsiteX27" fmla="*/ 1807020 w 2855427"/>
              <a:gd name="connsiteY27" fmla="*/ 0 h 103122"/>
              <a:gd name="connsiteX28" fmla="*/ 1500388 w 2855427"/>
              <a:gd name="connsiteY28" fmla="*/ 0 h 103122"/>
              <a:gd name="connsiteX29" fmla="*/ 1653704 w 2855427"/>
              <a:gd name="connsiteY29" fmla="*/ 0 h 103122"/>
              <a:gd name="connsiteX30" fmla="*/ 1704809 w 2855427"/>
              <a:gd name="connsiteY30" fmla="*/ 51561 h 103122"/>
              <a:gd name="connsiteX31" fmla="*/ 1653704 w 2855427"/>
              <a:gd name="connsiteY31" fmla="*/ 103122 h 103122"/>
              <a:gd name="connsiteX32" fmla="*/ 1500388 w 2855427"/>
              <a:gd name="connsiteY32" fmla="*/ 103122 h 103122"/>
              <a:gd name="connsiteX33" fmla="*/ 1450529 w 2855427"/>
              <a:gd name="connsiteY33" fmla="*/ 51561 h 103122"/>
              <a:gd name="connsiteX34" fmla="*/ 1500388 w 2855427"/>
              <a:gd name="connsiteY34" fmla="*/ 0 h 103122"/>
              <a:gd name="connsiteX35" fmla="*/ 1193755 w 2855427"/>
              <a:gd name="connsiteY35" fmla="*/ 0 h 103122"/>
              <a:gd name="connsiteX36" fmla="*/ 1347071 w 2855427"/>
              <a:gd name="connsiteY36" fmla="*/ 0 h 103122"/>
              <a:gd name="connsiteX37" fmla="*/ 1398177 w 2855427"/>
              <a:gd name="connsiteY37" fmla="*/ 51561 h 103122"/>
              <a:gd name="connsiteX38" fmla="*/ 1347071 w 2855427"/>
              <a:gd name="connsiteY38" fmla="*/ 103122 h 103122"/>
              <a:gd name="connsiteX39" fmla="*/ 1193755 w 2855427"/>
              <a:gd name="connsiteY39" fmla="*/ 103122 h 103122"/>
              <a:gd name="connsiteX40" fmla="*/ 1143896 w 2855427"/>
              <a:gd name="connsiteY40" fmla="*/ 51561 h 103122"/>
              <a:gd name="connsiteX41" fmla="*/ 1193755 w 2855427"/>
              <a:gd name="connsiteY41" fmla="*/ 0 h 103122"/>
              <a:gd name="connsiteX42" fmla="*/ 887122 w 2855427"/>
              <a:gd name="connsiteY42" fmla="*/ 0 h 103122"/>
              <a:gd name="connsiteX43" fmla="*/ 1041685 w 2855427"/>
              <a:gd name="connsiteY43" fmla="*/ 0 h 103122"/>
              <a:gd name="connsiteX44" fmla="*/ 1092791 w 2855427"/>
              <a:gd name="connsiteY44" fmla="*/ 51561 h 103122"/>
              <a:gd name="connsiteX45" fmla="*/ 1041685 w 2855427"/>
              <a:gd name="connsiteY45" fmla="*/ 103122 h 103122"/>
              <a:gd name="connsiteX46" fmla="*/ 887122 w 2855427"/>
              <a:gd name="connsiteY46" fmla="*/ 103122 h 103122"/>
              <a:gd name="connsiteX47" fmla="*/ 837263 w 2855427"/>
              <a:gd name="connsiteY47" fmla="*/ 51561 h 103122"/>
              <a:gd name="connsiteX48" fmla="*/ 887122 w 2855427"/>
              <a:gd name="connsiteY48" fmla="*/ 0 h 103122"/>
              <a:gd name="connsiteX49" fmla="*/ 581736 w 2855427"/>
              <a:gd name="connsiteY49" fmla="*/ 0 h 103122"/>
              <a:gd name="connsiteX50" fmla="*/ 735052 w 2855427"/>
              <a:gd name="connsiteY50" fmla="*/ 0 h 103122"/>
              <a:gd name="connsiteX51" fmla="*/ 786158 w 2855427"/>
              <a:gd name="connsiteY51" fmla="*/ 51561 h 103122"/>
              <a:gd name="connsiteX52" fmla="*/ 735052 w 2855427"/>
              <a:gd name="connsiteY52" fmla="*/ 103122 h 103122"/>
              <a:gd name="connsiteX53" fmla="*/ 581736 w 2855427"/>
              <a:gd name="connsiteY53" fmla="*/ 103122 h 103122"/>
              <a:gd name="connsiteX54" fmla="*/ 530631 w 2855427"/>
              <a:gd name="connsiteY54" fmla="*/ 51561 h 103122"/>
              <a:gd name="connsiteX55" fmla="*/ 581736 w 2855427"/>
              <a:gd name="connsiteY55" fmla="*/ 0 h 103122"/>
              <a:gd name="connsiteX56" fmla="*/ 275103 w 2855427"/>
              <a:gd name="connsiteY56" fmla="*/ 0 h 103122"/>
              <a:gd name="connsiteX57" fmla="*/ 428420 w 2855427"/>
              <a:gd name="connsiteY57" fmla="*/ 0 h 103122"/>
              <a:gd name="connsiteX58" fmla="*/ 479525 w 2855427"/>
              <a:gd name="connsiteY58" fmla="*/ 51561 h 103122"/>
              <a:gd name="connsiteX59" fmla="*/ 428420 w 2855427"/>
              <a:gd name="connsiteY59" fmla="*/ 103122 h 103122"/>
              <a:gd name="connsiteX60" fmla="*/ 275103 w 2855427"/>
              <a:gd name="connsiteY60" fmla="*/ 103122 h 103122"/>
              <a:gd name="connsiteX61" fmla="*/ 225244 w 2855427"/>
              <a:gd name="connsiteY61" fmla="*/ 51561 h 103122"/>
              <a:gd name="connsiteX62" fmla="*/ 275103 w 2855427"/>
              <a:gd name="connsiteY62" fmla="*/ 0 h 103122"/>
              <a:gd name="connsiteX63" fmla="*/ 51618 w 2855427"/>
              <a:gd name="connsiteY63" fmla="*/ 0 h 103122"/>
              <a:gd name="connsiteX64" fmla="*/ 128415 w 2855427"/>
              <a:gd name="connsiteY64" fmla="*/ 0 h 103122"/>
              <a:gd name="connsiteX65" fmla="*/ 180032 w 2855427"/>
              <a:gd name="connsiteY65" fmla="*/ 51561 h 103122"/>
              <a:gd name="connsiteX66" fmla="*/ 128415 w 2855427"/>
              <a:gd name="connsiteY66" fmla="*/ 103122 h 103122"/>
              <a:gd name="connsiteX67" fmla="*/ 51618 w 2855427"/>
              <a:gd name="connsiteY67" fmla="*/ 103122 h 103122"/>
              <a:gd name="connsiteX68" fmla="*/ 0 w 2855427"/>
              <a:gd name="connsiteY68" fmla="*/ 51561 h 103122"/>
              <a:gd name="connsiteX69" fmla="*/ 51618 w 2855427"/>
              <a:gd name="connsiteY69" fmla="*/ 0 h 10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55427" h="103122">
                <a:moveTo>
                  <a:pt x="2727015" y="0"/>
                </a:moveTo>
                <a:lnTo>
                  <a:pt x="2803810" y="0"/>
                </a:lnTo>
                <a:cubicBezTo>
                  <a:pt x="2831507" y="0"/>
                  <a:pt x="2855427" y="23894"/>
                  <a:pt x="2855427" y="51561"/>
                </a:cubicBezTo>
                <a:cubicBezTo>
                  <a:pt x="2855427" y="80486"/>
                  <a:pt x="2831507" y="103122"/>
                  <a:pt x="2803810" y="103122"/>
                </a:cubicBezTo>
                <a:lnTo>
                  <a:pt x="2727015" y="103122"/>
                </a:lnTo>
                <a:cubicBezTo>
                  <a:pt x="2698059" y="103122"/>
                  <a:pt x="2675398" y="80486"/>
                  <a:pt x="2675398" y="51561"/>
                </a:cubicBezTo>
                <a:cubicBezTo>
                  <a:pt x="2675398" y="23894"/>
                  <a:pt x="2698059" y="0"/>
                  <a:pt x="2727015" y="0"/>
                </a:cubicBezTo>
                <a:close/>
                <a:moveTo>
                  <a:pt x="2420286" y="0"/>
                </a:moveTo>
                <a:lnTo>
                  <a:pt x="2573602" y="0"/>
                </a:lnTo>
                <a:cubicBezTo>
                  <a:pt x="2601025" y="0"/>
                  <a:pt x="2624707" y="23894"/>
                  <a:pt x="2624707" y="51561"/>
                </a:cubicBezTo>
                <a:cubicBezTo>
                  <a:pt x="2624707" y="80486"/>
                  <a:pt x="2601025" y="103122"/>
                  <a:pt x="2573602" y="103122"/>
                </a:cubicBezTo>
                <a:lnTo>
                  <a:pt x="2420286" y="103122"/>
                </a:lnTo>
                <a:cubicBezTo>
                  <a:pt x="2391617" y="103122"/>
                  <a:pt x="2369180" y="80486"/>
                  <a:pt x="2369180" y="51561"/>
                </a:cubicBezTo>
                <a:cubicBezTo>
                  <a:pt x="2369180" y="23894"/>
                  <a:pt x="2391617" y="0"/>
                  <a:pt x="2420286" y="0"/>
                </a:cubicBezTo>
                <a:close/>
                <a:moveTo>
                  <a:pt x="2113653" y="0"/>
                </a:moveTo>
                <a:lnTo>
                  <a:pt x="2266970" y="0"/>
                </a:lnTo>
                <a:cubicBezTo>
                  <a:pt x="2295638" y="0"/>
                  <a:pt x="2318075" y="23894"/>
                  <a:pt x="2318075" y="51561"/>
                </a:cubicBezTo>
                <a:cubicBezTo>
                  <a:pt x="2318075" y="80486"/>
                  <a:pt x="2295638" y="103122"/>
                  <a:pt x="2266970" y="103122"/>
                </a:cubicBezTo>
                <a:lnTo>
                  <a:pt x="2113653" y="103122"/>
                </a:lnTo>
                <a:cubicBezTo>
                  <a:pt x="2084984" y="103122"/>
                  <a:pt x="2062548" y="80486"/>
                  <a:pt x="2062548" y="51561"/>
                </a:cubicBezTo>
                <a:cubicBezTo>
                  <a:pt x="2062548" y="23894"/>
                  <a:pt x="2084984" y="0"/>
                  <a:pt x="2113653" y="0"/>
                </a:cubicBezTo>
                <a:close/>
                <a:moveTo>
                  <a:pt x="1807020" y="0"/>
                </a:moveTo>
                <a:lnTo>
                  <a:pt x="1960337" y="0"/>
                </a:lnTo>
                <a:cubicBezTo>
                  <a:pt x="1989006" y="0"/>
                  <a:pt x="2011442" y="23894"/>
                  <a:pt x="2011442" y="51561"/>
                </a:cubicBezTo>
                <a:cubicBezTo>
                  <a:pt x="2011442" y="80486"/>
                  <a:pt x="1989006" y="103122"/>
                  <a:pt x="1960337" y="103122"/>
                </a:cubicBezTo>
                <a:lnTo>
                  <a:pt x="1807020" y="103122"/>
                </a:lnTo>
                <a:cubicBezTo>
                  <a:pt x="1779598" y="103122"/>
                  <a:pt x="1757161" y="80486"/>
                  <a:pt x="1757161" y="51561"/>
                </a:cubicBezTo>
                <a:cubicBezTo>
                  <a:pt x="1757161" y="23894"/>
                  <a:pt x="1779598" y="0"/>
                  <a:pt x="1807020" y="0"/>
                </a:cubicBezTo>
                <a:close/>
                <a:moveTo>
                  <a:pt x="1500388" y="0"/>
                </a:moveTo>
                <a:lnTo>
                  <a:pt x="1653704" y="0"/>
                </a:lnTo>
                <a:cubicBezTo>
                  <a:pt x="1682373" y="0"/>
                  <a:pt x="1704809" y="23894"/>
                  <a:pt x="1704809" y="51561"/>
                </a:cubicBezTo>
                <a:cubicBezTo>
                  <a:pt x="1704809" y="80486"/>
                  <a:pt x="1682373" y="103122"/>
                  <a:pt x="1653704" y="103122"/>
                </a:cubicBezTo>
                <a:lnTo>
                  <a:pt x="1500388" y="103122"/>
                </a:lnTo>
                <a:cubicBezTo>
                  <a:pt x="1472965" y="103122"/>
                  <a:pt x="1450529" y="80486"/>
                  <a:pt x="1450529" y="51561"/>
                </a:cubicBezTo>
                <a:cubicBezTo>
                  <a:pt x="1450529" y="23894"/>
                  <a:pt x="1472965" y="0"/>
                  <a:pt x="1500388" y="0"/>
                </a:cubicBezTo>
                <a:close/>
                <a:moveTo>
                  <a:pt x="1193755" y="0"/>
                </a:moveTo>
                <a:lnTo>
                  <a:pt x="1347071" y="0"/>
                </a:lnTo>
                <a:cubicBezTo>
                  <a:pt x="1375740" y="0"/>
                  <a:pt x="1398177" y="23894"/>
                  <a:pt x="1398177" y="51561"/>
                </a:cubicBezTo>
                <a:cubicBezTo>
                  <a:pt x="1398177" y="80486"/>
                  <a:pt x="1375740" y="103122"/>
                  <a:pt x="1347071" y="103122"/>
                </a:cubicBezTo>
                <a:lnTo>
                  <a:pt x="1193755" y="103122"/>
                </a:lnTo>
                <a:cubicBezTo>
                  <a:pt x="1166333" y="103122"/>
                  <a:pt x="1143896" y="80486"/>
                  <a:pt x="1143896" y="51561"/>
                </a:cubicBezTo>
                <a:cubicBezTo>
                  <a:pt x="1143896" y="23894"/>
                  <a:pt x="1166333" y="0"/>
                  <a:pt x="1193755" y="0"/>
                </a:cubicBezTo>
                <a:close/>
                <a:moveTo>
                  <a:pt x="887122" y="0"/>
                </a:moveTo>
                <a:lnTo>
                  <a:pt x="1041685" y="0"/>
                </a:lnTo>
                <a:cubicBezTo>
                  <a:pt x="1069107" y="0"/>
                  <a:pt x="1092791" y="23894"/>
                  <a:pt x="1092791" y="51561"/>
                </a:cubicBezTo>
                <a:cubicBezTo>
                  <a:pt x="1092791" y="80486"/>
                  <a:pt x="1069107" y="103122"/>
                  <a:pt x="1041685" y="103122"/>
                </a:cubicBezTo>
                <a:lnTo>
                  <a:pt x="887122" y="103122"/>
                </a:lnTo>
                <a:cubicBezTo>
                  <a:pt x="859700" y="103122"/>
                  <a:pt x="837263" y="80486"/>
                  <a:pt x="837263" y="51561"/>
                </a:cubicBezTo>
                <a:cubicBezTo>
                  <a:pt x="837263" y="23894"/>
                  <a:pt x="859700" y="0"/>
                  <a:pt x="887122" y="0"/>
                </a:cubicBezTo>
                <a:close/>
                <a:moveTo>
                  <a:pt x="581736" y="0"/>
                </a:moveTo>
                <a:lnTo>
                  <a:pt x="735052" y="0"/>
                </a:lnTo>
                <a:cubicBezTo>
                  <a:pt x="762475" y="0"/>
                  <a:pt x="786158" y="23894"/>
                  <a:pt x="786158" y="51561"/>
                </a:cubicBezTo>
                <a:cubicBezTo>
                  <a:pt x="786158" y="80486"/>
                  <a:pt x="762475" y="103122"/>
                  <a:pt x="735052" y="103122"/>
                </a:cubicBezTo>
                <a:lnTo>
                  <a:pt x="581736" y="103122"/>
                </a:lnTo>
                <a:cubicBezTo>
                  <a:pt x="554314" y="103122"/>
                  <a:pt x="530631" y="80486"/>
                  <a:pt x="530631" y="51561"/>
                </a:cubicBezTo>
                <a:cubicBezTo>
                  <a:pt x="530631" y="23894"/>
                  <a:pt x="554314" y="0"/>
                  <a:pt x="581736" y="0"/>
                </a:cubicBezTo>
                <a:close/>
                <a:moveTo>
                  <a:pt x="275103" y="0"/>
                </a:moveTo>
                <a:lnTo>
                  <a:pt x="428420" y="0"/>
                </a:lnTo>
                <a:cubicBezTo>
                  <a:pt x="455842" y="0"/>
                  <a:pt x="479525" y="23894"/>
                  <a:pt x="479525" y="51561"/>
                </a:cubicBezTo>
                <a:cubicBezTo>
                  <a:pt x="479525" y="80486"/>
                  <a:pt x="455842" y="103122"/>
                  <a:pt x="428420" y="103122"/>
                </a:cubicBezTo>
                <a:lnTo>
                  <a:pt x="275103" y="103122"/>
                </a:lnTo>
                <a:cubicBezTo>
                  <a:pt x="247681" y="103122"/>
                  <a:pt x="225244" y="80486"/>
                  <a:pt x="225244" y="51561"/>
                </a:cubicBezTo>
                <a:cubicBezTo>
                  <a:pt x="225244" y="23894"/>
                  <a:pt x="247681" y="0"/>
                  <a:pt x="275103" y="0"/>
                </a:cubicBezTo>
                <a:close/>
                <a:moveTo>
                  <a:pt x="51618" y="0"/>
                </a:moveTo>
                <a:lnTo>
                  <a:pt x="128415" y="0"/>
                </a:lnTo>
                <a:cubicBezTo>
                  <a:pt x="156112" y="0"/>
                  <a:pt x="180032" y="23894"/>
                  <a:pt x="180032" y="51561"/>
                </a:cubicBezTo>
                <a:cubicBezTo>
                  <a:pt x="180032" y="80486"/>
                  <a:pt x="156112" y="103122"/>
                  <a:pt x="128415" y="103122"/>
                </a:cubicBezTo>
                <a:lnTo>
                  <a:pt x="51618" y="103122"/>
                </a:lnTo>
                <a:cubicBezTo>
                  <a:pt x="23921" y="103122"/>
                  <a:pt x="0" y="80486"/>
                  <a:pt x="0" y="51561"/>
                </a:cubicBezTo>
                <a:cubicBezTo>
                  <a:pt x="0" y="23894"/>
                  <a:pt x="23921" y="0"/>
                  <a:pt x="516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265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F0004-EF8B-024E-8746-D42C79FACD40}"/>
              </a:ext>
            </a:extLst>
          </p:cNvPr>
          <p:cNvSpPr txBox="1"/>
          <p:nvPr/>
        </p:nvSpPr>
        <p:spPr>
          <a:xfrm>
            <a:off x="580879" y="255403"/>
            <a:ext cx="6442149" cy="65659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4400" b="1" spc="-145" dirty="0">
                <a:solidFill>
                  <a:schemeClr val="bg1"/>
                </a:solidFill>
                <a:latin typeface="Oswald" panose="00000500000000000000" pitchFamily="2" charset="0"/>
                <a:ea typeface="Source Sans Pro" panose="020B0503030403020204" pitchFamily="34" charset="0"/>
              </a:rPr>
              <a:t>Cryogenic Electronics at NIST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EA1CB-0C5B-DA4E-B34D-F457B076D178}"/>
              </a:ext>
            </a:extLst>
          </p:cNvPr>
          <p:cNvSpPr txBox="1"/>
          <p:nvPr/>
        </p:nvSpPr>
        <p:spPr>
          <a:xfrm>
            <a:off x="814150" y="1237555"/>
            <a:ext cx="1881284" cy="9452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b="1" spc="-145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Device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2DCE5-3062-834E-ACAD-8EBE1402D711}"/>
              </a:ext>
            </a:extLst>
          </p:cNvPr>
          <p:cNvSpPr txBox="1"/>
          <p:nvPr/>
        </p:nvSpPr>
        <p:spPr>
          <a:xfrm>
            <a:off x="9045443" y="1354982"/>
            <a:ext cx="2123017" cy="9452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b="1" spc="-145" dirty="0">
                <a:solidFill>
                  <a:srgbClr val="0000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2E462-E657-5244-AE0B-3355E2F8F895}"/>
              </a:ext>
            </a:extLst>
          </p:cNvPr>
          <p:cNvSpPr txBox="1"/>
          <p:nvPr/>
        </p:nvSpPr>
        <p:spPr>
          <a:xfrm>
            <a:off x="8967108" y="4323785"/>
            <a:ext cx="2835392" cy="9452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b="1" spc="-145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Packaging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188EBC0-930C-45A7-9F7A-88961D0A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644" y="2983869"/>
            <a:ext cx="1560711" cy="15911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F2AFC5E-D553-4848-8528-E64C0AF3C088}"/>
              </a:ext>
            </a:extLst>
          </p:cNvPr>
          <p:cNvSpPr txBox="1"/>
          <p:nvPr/>
        </p:nvSpPr>
        <p:spPr>
          <a:xfrm>
            <a:off x="58770" y="2067494"/>
            <a:ext cx="4155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Application Specific Reliability/understanding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A2C0A6-DF0F-433B-8C1A-62F9A4F42073}"/>
              </a:ext>
            </a:extLst>
          </p:cNvPr>
          <p:cNvSpPr txBox="1"/>
          <p:nvPr/>
        </p:nvSpPr>
        <p:spPr>
          <a:xfrm>
            <a:off x="8816009" y="2254012"/>
            <a:ext cx="33759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Circuits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Standardize Testing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B42A99-AAF9-4B0F-BB1F-05742C0E0754}"/>
              </a:ext>
            </a:extLst>
          </p:cNvPr>
          <p:cNvSpPr txBox="1"/>
          <p:nvPr/>
        </p:nvSpPr>
        <p:spPr>
          <a:xfrm>
            <a:off x="8409872" y="5169395"/>
            <a:ext cx="3392628" cy="821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Testing/Metrology</a:t>
            </a:r>
          </a:p>
        </p:txBody>
      </p:sp>
      <p:sp>
        <p:nvSpPr>
          <p:cNvPr id="39" name="Shape 59025">
            <a:extLst>
              <a:ext uri="{FF2B5EF4-FFF2-40B4-BE49-F238E27FC236}">
                <a16:creationId xmlns:a16="http://schemas.microsoft.com/office/drawing/2014/main" id="{6F75E523-85C4-4886-B8BD-8E07D3368691}"/>
              </a:ext>
            </a:extLst>
          </p:cNvPr>
          <p:cNvSpPr/>
          <p:nvPr/>
        </p:nvSpPr>
        <p:spPr>
          <a:xfrm>
            <a:off x="1877527" y="4126686"/>
            <a:ext cx="1014399" cy="1339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0" h="21600" extrusionOk="0">
                <a:moveTo>
                  <a:pt x="16784" y="1264"/>
                </a:moveTo>
                <a:cubicBezTo>
                  <a:pt x="16363" y="1078"/>
                  <a:pt x="15824" y="1189"/>
                  <a:pt x="15581" y="1511"/>
                </a:cubicBezTo>
                <a:lnTo>
                  <a:pt x="14280" y="3236"/>
                </a:lnTo>
                <a:cubicBezTo>
                  <a:pt x="14867" y="3417"/>
                  <a:pt x="15381" y="3636"/>
                  <a:pt x="15831" y="3874"/>
                </a:cubicBezTo>
                <a:lnTo>
                  <a:pt x="17106" y="2185"/>
                </a:lnTo>
                <a:cubicBezTo>
                  <a:pt x="17349" y="1863"/>
                  <a:pt x="17205" y="1451"/>
                  <a:pt x="16784" y="1264"/>
                </a:cubicBezTo>
                <a:close/>
                <a:moveTo>
                  <a:pt x="21233" y="4689"/>
                </a:moveTo>
                <a:cubicBezTo>
                  <a:pt x="20988" y="4366"/>
                  <a:pt x="20450" y="4256"/>
                  <a:pt x="20028" y="4442"/>
                </a:cubicBezTo>
                <a:lnTo>
                  <a:pt x="17841" y="5408"/>
                </a:lnTo>
                <a:cubicBezTo>
                  <a:pt x="18203" y="5799"/>
                  <a:pt x="18487" y="6197"/>
                  <a:pt x="18711" y="6581"/>
                </a:cubicBezTo>
                <a:lnTo>
                  <a:pt x="20909" y="5610"/>
                </a:lnTo>
                <a:cubicBezTo>
                  <a:pt x="21331" y="5423"/>
                  <a:pt x="21475" y="5012"/>
                  <a:pt x="21233" y="4689"/>
                </a:cubicBezTo>
                <a:close/>
                <a:moveTo>
                  <a:pt x="1322" y="4393"/>
                </a:moveTo>
                <a:cubicBezTo>
                  <a:pt x="900" y="4207"/>
                  <a:pt x="362" y="4317"/>
                  <a:pt x="118" y="4640"/>
                </a:cubicBezTo>
                <a:cubicBezTo>
                  <a:pt x="-125" y="4963"/>
                  <a:pt x="19" y="5375"/>
                  <a:pt x="441" y="5561"/>
                </a:cubicBezTo>
                <a:lnTo>
                  <a:pt x="2633" y="6530"/>
                </a:lnTo>
                <a:cubicBezTo>
                  <a:pt x="2861" y="6146"/>
                  <a:pt x="3149" y="5751"/>
                  <a:pt x="3514" y="5362"/>
                </a:cubicBezTo>
                <a:cubicBezTo>
                  <a:pt x="3514" y="5362"/>
                  <a:pt x="1322" y="4393"/>
                  <a:pt x="1322" y="4393"/>
                </a:cubicBezTo>
                <a:close/>
                <a:moveTo>
                  <a:pt x="5797" y="1483"/>
                </a:moveTo>
                <a:cubicBezTo>
                  <a:pt x="5553" y="1160"/>
                  <a:pt x="5015" y="1050"/>
                  <a:pt x="4593" y="1236"/>
                </a:cubicBezTo>
                <a:cubicBezTo>
                  <a:pt x="4173" y="1422"/>
                  <a:pt x="4029" y="1834"/>
                  <a:pt x="4272" y="2157"/>
                </a:cubicBezTo>
                <a:lnTo>
                  <a:pt x="5544" y="3843"/>
                </a:lnTo>
                <a:cubicBezTo>
                  <a:pt x="5997" y="3607"/>
                  <a:pt x="6514" y="3392"/>
                  <a:pt x="7103" y="3215"/>
                </a:cubicBezTo>
                <a:cubicBezTo>
                  <a:pt x="7103" y="3215"/>
                  <a:pt x="5797" y="1483"/>
                  <a:pt x="5797" y="1483"/>
                </a:cubicBezTo>
                <a:close/>
                <a:moveTo>
                  <a:pt x="10693" y="0"/>
                </a:moveTo>
                <a:cubicBezTo>
                  <a:pt x="10208" y="0"/>
                  <a:pt x="9813" y="302"/>
                  <a:pt x="9813" y="674"/>
                </a:cubicBezTo>
                <a:lnTo>
                  <a:pt x="9813" y="2753"/>
                </a:lnTo>
                <a:cubicBezTo>
                  <a:pt x="10026" y="2740"/>
                  <a:pt x="11348" y="2744"/>
                  <a:pt x="11574" y="2758"/>
                </a:cubicBezTo>
                <a:lnTo>
                  <a:pt x="11574" y="674"/>
                </a:lnTo>
                <a:cubicBezTo>
                  <a:pt x="11574" y="302"/>
                  <a:pt x="11180" y="0"/>
                  <a:pt x="10693" y="0"/>
                </a:cubicBezTo>
                <a:close/>
                <a:moveTo>
                  <a:pt x="18428" y="9068"/>
                </a:moveTo>
                <a:cubicBezTo>
                  <a:pt x="18228" y="7091"/>
                  <a:pt x="16423" y="3572"/>
                  <a:pt x="10662" y="3572"/>
                </a:cubicBezTo>
                <a:cubicBezTo>
                  <a:pt x="10661" y="3572"/>
                  <a:pt x="10660" y="3572"/>
                  <a:pt x="10659" y="3572"/>
                </a:cubicBezTo>
                <a:cubicBezTo>
                  <a:pt x="10658" y="3572"/>
                  <a:pt x="10658" y="3572"/>
                  <a:pt x="10657" y="3572"/>
                </a:cubicBezTo>
                <a:cubicBezTo>
                  <a:pt x="10656" y="3572"/>
                  <a:pt x="10655" y="3572"/>
                  <a:pt x="10655" y="3572"/>
                </a:cubicBezTo>
                <a:cubicBezTo>
                  <a:pt x="10654" y="3572"/>
                  <a:pt x="10653" y="3572"/>
                  <a:pt x="10652" y="3572"/>
                </a:cubicBezTo>
                <a:cubicBezTo>
                  <a:pt x="4890" y="3572"/>
                  <a:pt x="3086" y="7091"/>
                  <a:pt x="2886" y="9068"/>
                </a:cubicBezTo>
                <a:cubicBezTo>
                  <a:pt x="2715" y="10852"/>
                  <a:pt x="4327" y="12514"/>
                  <a:pt x="4510" y="12775"/>
                </a:cubicBezTo>
                <a:cubicBezTo>
                  <a:pt x="4810" y="13201"/>
                  <a:pt x="6695" y="14825"/>
                  <a:pt x="6762" y="15807"/>
                </a:cubicBezTo>
                <a:cubicBezTo>
                  <a:pt x="6855" y="17159"/>
                  <a:pt x="7070" y="17195"/>
                  <a:pt x="7930" y="17355"/>
                </a:cubicBezTo>
                <a:cubicBezTo>
                  <a:pt x="8807" y="17519"/>
                  <a:pt x="12507" y="17519"/>
                  <a:pt x="13383" y="17355"/>
                </a:cubicBezTo>
                <a:cubicBezTo>
                  <a:pt x="14243" y="17195"/>
                  <a:pt x="14459" y="17159"/>
                  <a:pt x="14552" y="15807"/>
                </a:cubicBezTo>
                <a:cubicBezTo>
                  <a:pt x="14619" y="14825"/>
                  <a:pt x="16504" y="13201"/>
                  <a:pt x="16803" y="12775"/>
                </a:cubicBezTo>
                <a:cubicBezTo>
                  <a:pt x="16987" y="12514"/>
                  <a:pt x="18599" y="10852"/>
                  <a:pt x="18428" y="9068"/>
                </a:cubicBezTo>
                <a:close/>
                <a:moveTo>
                  <a:pt x="13756" y="19204"/>
                </a:moveTo>
                <a:cubicBezTo>
                  <a:pt x="13756" y="18991"/>
                  <a:pt x="13530" y="18817"/>
                  <a:pt x="13251" y="18817"/>
                </a:cubicBezTo>
                <a:lnTo>
                  <a:pt x="8063" y="18817"/>
                </a:lnTo>
                <a:cubicBezTo>
                  <a:pt x="7783" y="18817"/>
                  <a:pt x="7557" y="18991"/>
                  <a:pt x="7557" y="19204"/>
                </a:cubicBezTo>
                <a:lnTo>
                  <a:pt x="7557" y="19204"/>
                </a:lnTo>
                <a:cubicBezTo>
                  <a:pt x="7557" y="19418"/>
                  <a:pt x="7783" y="19591"/>
                  <a:pt x="8063" y="19591"/>
                </a:cubicBezTo>
                <a:lnTo>
                  <a:pt x="13251" y="19591"/>
                </a:lnTo>
                <a:cubicBezTo>
                  <a:pt x="13530" y="19591"/>
                  <a:pt x="13756" y="19418"/>
                  <a:pt x="13756" y="19204"/>
                </a:cubicBezTo>
                <a:cubicBezTo>
                  <a:pt x="13756" y="19204"/>
                  <a:pt x="13756" y="19204"/>
                  <a:pt x="13756" y="19204"/>
                </a:cubicBezTo>
                <a:close/>
                <a:moveTo>
                  <a:pt x="13756" y="18147"/>
                </a:moveTo>
                <a:cubicBezTo>
                  <a:pt x="13756" y="17934"/>
                  <a:pt x="13530" y="17761"/>
                  <a:pt x="13251" y="17761"/>
                </a:cubicBezTo>
                <a:lnTo>
                  <a:pt x="8063" y="17761"/>
                </a:lnTo>
                <a:cubicBezTo>
                  <a:pt x="7783" y="17761"/>
                  <a:pt x="7557" y="17934"/>
                  <a:pt x="7557" y="18147"/>
                </a:cubicBezTo>
                <a:lnTo>
                  <a:pt x="7557" y="18147"/>
                </a:lnTo>
                <a:cubicBezTo>
                  <a:pt x="7557" y="18361"/>
                  <a:pt x="7783" y="18535"/>
                  <a:pt x="8063" y="18535"/>
                </a:cubicBezTo>
                <a:lnTo>
                  <a:pt x="13251" y="18535"/>
                </a:lnTo>
                <a:cubicBezTo>
                  <a:pt x="13530" y="18535"/>
                  <a:pt x="13756" y="18361"/>
                  <a:pt x="13756" y="18147"/>
                </a:cubicBezTo>
                <a:cubicBezTo>
                  <a:pt x="13756" y="18147"/>
                  <a:pt x="13756" y="18147"/>
                  <a:pt x="13756" y="18147"/>
                </a:cubicBezTo>
                <a:close/>
                <a:moveTo>
                  <a:pt x="8400" y="19874"/>
                </a:moveTo>
                <a:lnTo>
                  <a:pt x="12913" y="19874"/>
                </a:lnTo>
                <a:cubicBezTo>
                  <a:pt x="12913" y="20827"/>
                  <a:pt x="11903" y="21600"/>
                  <a:pt x="10657" y="21600"/>
                </a:cubicBezTo>
                <a:cubicBezTo>
                  <a:pt x="9411" y="21600"/>
                  <a:pt x="8400" y="20827"/>
                  <a:pt x="8400" y="19874"/>
                </a:cubicBezTo>
                <a:close/>
              </a:path>
            </a:pathLst>
          </a:custGeom>
          <a:solidFill>
            <a:srgbClr val="FFFF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67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6A13A7-2BAC-4DA5-8C7F-9A73C86384E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0" y="1494928"/>
            <a:ext cx="32004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DD6BA8-79F5-464F-A19F-067918B6D00C}"/>
              </a:ext>
            </a:extLst>
          </p:cNvPr>
          <p:cNvSpPr txBox="1"/>
          <p:nvPr/>
        </p:nvSpPr>
        <p:spPr>
          <a:xfrm>
            <a:off x="5044277" y="4995718"/>
            <a:ext cx="216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opto-electronics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3E32548-2815-44FC-908E-38CA2BB7F7C5}"/>
              </a:ext>
            </a:extLst>
          </p:cNvPr>
          <p:cNvSpPr txBox="1">
            <a:spLocks/>
          </p:cNvSpPr>
          <p:nvPr/>
        </p:nvSpPr>
        <p:spPr>
          <a:xfrm>
            <a:off x="1201073" y="-17156"/>
            <a:ext cx="85975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Oswald" panose="00000500000000000000" pitchFamily="2" charset="0"/>
              </a:rPr>
              <a:t>Cryogenic Electronics :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7E295-5492-49D8-A2A5-1937AEB5166B}"/>
              </a:ext>
            </a:extLst>
          </p:cNvPr>
          <p:cNvSpPr txBox="1"/>
          <p:nvPr/>
        </p:nvSpPr>
        <p:spPr>
          <a:xfrm>
            <a:off x="1201073" y="3768501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Supercomputer : 77 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08893-7654-4484-8AA0-1BD4220CF633}"/>
              </a:ext>
            </a:extLst>
          </p:cNvPr>
          <p:cNvSpPr txBox="1"/>
          <p:nvPr/>
        </p:nvSpPr>
        <p:spPr>
          <a:xfrm>
            <a:off x="530983" y="1058525"/>
            <a:ext cx="422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High Performance Computing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F1728-BF62-4261-8485-A62B238A6245}"/>
              </a:ext>
            </a:extLst>
          </p:cNvPr>
          <p:cNvSpPr txBox="1"/>
          <p:nvPr/>
        </p:nvSpPr>
        <p:spPr>
          <a:xfrm>
            <a:off x="4378683" y="2264945"/>
            <a:ext cx="4097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LT Source/Sensor Electronics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B61DFB-C84B-4569-B3D2-54CBEA2D35AD}"/>
              </a:ext>
            </a:extLst>
          </p:cNvPr>
          <p:cNvGrpSpPr/>
          <p:nvPr/>
        </p:nvGrpSpPr>
        <p:grpSpPr>
          <a:xfrm>
            <a:off x="8190838" y="3768501"/>
            <a:ext cx="3288792" cy="3018221"/>
            <a:chOff x="8293217" y="4223056"/>
            <a:chExt cx="3288792" cy="3018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C35AAD-6692-4603-8C1F-5B1A35205CFA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1609" y="4635333"/>
              <a:ext cx="3200400" cy="2286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6D86E4-9F99-4B2F-B8C3-A3733DD70D29}"/>
                </a:ext>
              </a:extLst>
            </p:cNvPr>
            <p:cNvSpPr txBox="1"/>
            <p:nvPr/>
          </p:nvSpPr>
          <p:spPr>
            <a:xfrm>
              <a:off x="8479614" y="6871945"/>
              <a:ext cx="2972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Quantum computer: &lt; 20 </a:t>
              </a:r>
              <a:r>
                <a:rPr lang="en-US" dirty="0" err="1"/>
                <a:t>mK</a:t>
              </a:r>
              <a:r>
                <a:rPr lang="en-US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00C44F-F94D-4F4A-A7D2-64D8F43C7CCA}"/>
                </a:ext>
              </a:extLst>
            </p:cNvPr>
            <p:cNvSpPr txBox="1"/>
            <p:nvPr/>
          </p:nvSpPr>
          <p:spPr>
            <a:xfrm>
              <a:off x="8293217" y="4223056"/>
              <a:ext cx="3158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400" dirty="0">
                  <a:solidFill>
                    <a:srgbClr val="FF0000"/>
                  </a:solidFill>
                </a:rPr>
                <a:t>Quantum Computing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10F54D-3B76-4FCD-A03F-F497DD8632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86685" y="2709718"/>
            <a:ext cx="3200400" cy="228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6BA2E-B865-465A-8BE0-8BA8F78C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31967 -0.2270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-1136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2" grpId="0"/>
      <p:bldP spid="2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3065-8A36-4441-BE29-01BDB104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Oswald" panose="00000500000000000000" pitchFamily="2" charset="0"/>
              </a:rPr>
              <a:t>High Performance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22F-A93A-4857-856F-164E624E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49" y="1210108"/>
            <a:ext cx="11030429" cy="261942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High mobility, higher saturation velocity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Lower noise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Better reliability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lower thermally assisted degradations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Reduced susceptibility to latch-up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Increased integration density due to higher thermal conductivity of materials used in circuits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Less power consumption due to lower supply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488FA-F876-4811-A4E4-6F19EC47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1C9C4-D714-4D63-95F5-96744C16BDDF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49A0F-84DE-4FF6-81BE-F99DFB1686BB}"/>
              </a:ext>
            </a:extLst>
          </p:cNvPr>
          <p:cNvSpPr/>
          <p:nvPr/>
        </p:nvSpPr>
        <p:spPr>
          <a:xfrm>
            <a:off x="109059" y="6538912"/>
            <a:ext cx="1167747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50" dirty="0">
                <a:solidFill>
                  <a:prstClr val="black"/>
                </a:solidFill>
              </a:rPr>
              <a:t>Gutierrez-D et all Low temperature electronics : physics, devices, circuits, and applications, 2001; </a:t>
            </a:r>
            <a:r>
              <a:rPr lang="en-US" sz="1050" dirty="0" err="1">
                <a:solidFill>
                  <a:prstClr val="black"/>
                </a:solidFill>
              </a:rPr>
              <a:t>Balestra</a:t>
            </a:r>
            <a:r>
              <a:rPr lang="en-US" sz="1050" dirty="0">
                <a:solidFill>
                  <a:prstClr val="black"/>
                </a:solidFill>
              </a:rPr>
              <a:t>, F.  Et al, Device and circuit cryogenic operation for low temperature electronics, 2001.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9E859-0B8F-4E60-8DBC-400F61E1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69" y="3900881"/>
            <a:ext cx="10660831" cy="24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9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B394-D817-4B12-8226-270BED4F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-109706"/>
            <a:ext cx="10515600" cy="1325563"/>
          </a:xfrm>
        </p:spPr>
        <p:txBody>
          <a:bodyPr/>
          <a:lstStyle/>
          <a:p>
            <a:r>
              <a:rPr lang="en-US" b="1" dirty="0">
                <a:latin typeface="Oswald" panose="00000500000000000000" pitchFamily="2" charset="0"/>
              </a:rPr>
              <a:t>Low Temperature Sensor Electronics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7CD6C-2502-4608-A060-E0662BA0C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1210996"/>
            <a:ext cx="4832847" cy="2918763"/>
          </a:xfrm>
        </p:spPr>
        <p:txBody>
          <a:bodyPr>
            <a:normAutofit/>
          </a:bodyPr>
          <a:lstStyle/>
          <a:p>
            <a:r>
              <a:rPr lang="en-US" dirty="0"/>
              <a:t>Satellite</a:t>
            </a:r>
          </a:p>
          <a:p>
            <a:r>
              <a:rPr lang="en-US" dirty="0"/>
              <a:t>Space mission</a:t>
            </a:r>
          </a:p>
          <a:p>
            <a:r>
              <a:rPr lang="en-US" dirty="0"/>
              <a:t>Dark matter physics</a:t>
            </a:r>
          </a:p>
          <a:p>
            <a:r>
              <a:rPr lang="en-US" dirty="0"/>
              <a:t>Magnetometry</a:t>
            </a:r>
          </a:p>
          <a:p>
            <a:pPr lvl="1"/>
            <a:r>
              <a:rPr lang="en-US" dirty="0"/>
              <a:t>Measuring tiny magnetic fields</a:t>
            </a:r>
          </a:p>
          <a:p>
            <a:r>
              <a:rPr lang="en-US" dirty="0"/>
              <a:t>Gravitational wave research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89B00-EF27-4664-8D40-C215E6C7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1C9C4-D714-4D63-95F5-96744C16BDD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29A56-AAE0-42D3-B8B2-0E4E5B07D173}"/>
              </a:ext>
            </a:extLst>
          </p:cNvPr>
          <p:cNvSpPr/>
          <p:nvPr/>
        </p:nvSpPr>
        <p:spPr>
          <a:xfrm>
            <a:off x="1477861" y="6594518"/>
            <a:ext cx="89846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Gutierrez-D et all Low temperature electronics : physics, devices, circuits, and applications, 2001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9AE06F9-2FB8-44BA-80AF-905BE613B3A8}"/>
              </a:ext>
            </a:extLst>
          </p:cNvPr>
          <p:cNvSpPr/>
          <p:nvPr/>
        </p:nvSpPr>
        <p:spPr>
          <a:xfrm>
            <a:off x="5970522" y="1210996"/>
            <a:ext cx="426004" cy="2753903"/>
          </a:xfrm>
          <a:prstGeom prst="rightBrace">
            <a:avLst>
              <a:gd name="adj1" fmla="val 31760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180C49-1DE8-447D-A92A-FD242E10AA59}"/>
              </a:ext>
            </a:extLst>
          </p:cNvPr>
          <p:cNvSpPr txBox="1">
            <a:spLocks/>
          </p:cNvSpPr>
          <p:nvPr/>
        </p:nvSpPr>
        <p:spPr>
          <a:xfrm>
            <a:off x="6426345" y="1988982"/>
            <a:ext cx="3733626" cy="1975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Due to environment</a:t>
            </a:r>
          </a:p>
          <a:p>
            <a:pPr lvl="1"/>
            <a:r>
              <a:rPr lang="en-US" dirty="0"/>
              <a:t>To  improve sensitivity</a:t>
            </a:r>
          </a:p>
          <a:p>
            <a:pPr lvl="1"/>
            <a:r>
              <a:rPr lang="en-US" dirty="0"/>
              <a:t>Low temperature required for it to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33EE0-195F-4B75-B921-E501577793EB}"/>
              </a:ext>
            </a:extLst>
          </p:cNvPr>
          <p:cNvSpPr/>
          <p:nvPr/>
        </p:nvSpPr>
        <p:spPr>
          <a:xfrm>
            <a:off x="6366708" y="1649025"/>
            <a:ext cx="4174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000FF"/>
                </a:solidFill>
              </a:rPr>
              <a:t>Sensors operated at low temperatures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D5189F-3626-41AF-8551-619ECF38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73" y="4095062"/>
            <a:ext cx="2911859" cy="2263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1A793F-FEEC-4BB9-B80F-33E216AA7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42" y="4214821"/>
            <a:ext cx="3913329" cy="2221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9FEC2-A253-4E88-8CC6-E066F2B08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301" y="4107534"/>
            <a:ext cx="4169147" cy="2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D53550-48CA-4F23-A4C0-1D7A4CE3A36D}"/>
              </a:ext>
            </a:extLst>
          </p:cNvPr>
          <p:cNvGrpSpPr/>
          <p:nvPr/>
        </p:nvGrpSpPr>
        <p:grpSpPr>
          <a:xfrm>
            <a:off x="7815226" y="1479159"/>
            <a:ext cx="4230126" cy="4497098"/>
            <a:chOff x="7815226" y="1727634"/>
            <a:chExt cx="4230126" cy="44970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BC3286-0F7C-4AEE-8406-297A8B1C6293}"/>
                </a:ext>
              </a:extLst>
            </p:cNvPr>
            <p:cNvSpPr/>
            <p:nvPr/>
          </p:nvSpPr>
          <p:spPr>
            <a:xfrm>
              <a:off x="8187638" y="1727634"/>
              <a:ext cx="3857714" cy="4497098"/>
            </a:xfrm>
            <a:prstGeom prst="rect">
              <a:avLst/>
            </a:prstGeom>
            <a:gradFill flip="none" rotWithShape="1">
              <a:gsLst>
                <a:gs pos="26000">
                  <a:srgbClr val="3A6BEE">
                    <a:alpha val="50000"/>
                  </a:srgbClr>
                </a:gs>
                <a:gs pos="1000">
                  <a:srgbClr val="1346DF"/>
                </a:gs>
                <a:gs pos="23000">
                  <a:srgbClr val="0000FF">
                    <a:alpha val="90000"/>
                  </a:srgbClr>
                </a:gs>
                <a:gs pos="0">
                  <a:srgbClr val="0033CC">
                    <a:alpha val="49804"/>
                  </a:srgbClr>
                </a:gs>
                <a:gs pos="81000">
                  <a:schemeClr val="accent1">
                    <a:lumMod val="97000"/>
                    <a:lumOff val="3000"/>
                    <a:alpha val="50000"/>
                  </a:schemeClr>
                </a:gs>
                <a:gs pos="100000">
                  <a:srgbClr val="FF0000">
                    <a:alpha val="5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96EF76-7F42-4FF4-B247-7569C77A7D50}"/>
                </a:ext>
              </a:extLst>
            </p:cNvPr>
            <p:cNvSpPr txBox="1"/>
            <p:nvPr/>
          </p:nvSpPr>
          <p:spPr>
            <a:xfrm>
              <a:off x="9008009" y="5774986"/>
              <a:ext cx="2043123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Quantum processor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5726F9-BE34-403A-A1B9-0A80AD480455}"/>
                </a:ext>
              </a:extLst>
            </p:cNvPr>
            <p:cNvSpPr/>
            <p:nvPr/>
          </p:nvSpPr>
          <p:spPr>
            <a:xfrm>
              <a:off x="8710398" y="5809069"/>
              <a:ext cx="2787983" cy="3732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3DB0466-DF23-4BDE-9CB1-7D4648118657}"/>
                </a:ext>
              </a:extLst>
            </p:cNvPr>
            <p:cNvSpPr/>
            <p:nvPr/>
          </p:nvSpPr>
          <p:spPr>
            <a:xfrm>
              <a:off x="8791249" y="5231994"/>
              <a:ext cx="849085" cy="242595"/>
            </a:xfrm>
            <a:prstGeom prst="trapezoid">
              <a:avLst>
                <a:gd name="adj" fmla="val 5961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894F22B6-EF87-4689-93A3-7EAFC8F8CF25}"/>
                </a:ext>
              </a:extLst>
            </p:cNvPr>
            <p:cNvSpPr/>
            <p:nvPr/>
          </p:nvSpPr>
          <p:spPr>
            <a:xfrm rot="10800000">
              <a:off x="10564078" y="5214753"/>
              <a:ext cx="849085" cy="242595"/>
            </a:xfrm>
            <a:prstGeom prst="trapezoid">
              <a:avLst>
                <a:gd name="adj" fmla="val 5961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6EF55A-6012-4798-B24D-825EE86B2022}"/>
                </a:ext>
              </a:extLst>
            </p:cNvPr>
            <p:cNvCxnSpPr/>
            <p:nvPr/>
          </p:nvCxnSpPr>
          <p:spPr>
            <a:xfrm>
              <a:off x="9019757" y="5474589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E6793C-78C4-4F0E-AC13-8A1327DE9B83}"/>
                </a:ext>
              </a:extLst>
            </p:cNvPr>
            <p:cNvCxnSpPr/>
            <p:nvPr/>
          </p:nvCxnSpPr>
          <p:spPr>
            <a:xfrm>
              <a:off x="9539712" y="5465258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B28D63-4DB0-42A0-AF39-DB536ADACF56}"/>
                </a:ext>
              </a:extLst>
            </p:cNvPr>
            <p:cNvCxnSpPr/>
            <p:nvPr/>
          </p:nvCxnSpPr>
          <p:spPr>
            <a:xfrm>
              <a:off x="8893335" y="5457349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3A8C9-F1CE-45C3-A0B0-9BFDF2D33C85}"/>
                </a:ext>
              </a:extLst>
            </p:cNvPr>
            <p:cNvCxnSpPr/>
            <p:nvPr/>
          </p:nvCxnSpPr>
          <p:spPr>
            <a:xfrm>
              <a:off x="11142574" y="5465258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B4F2E1-5137-46B4-8549-5AF87B62EF9F}"/>
                </a:ext>
              </a:extLst>
            </p:cNvPr>
            <p:cNvCxnSpPr/>
            <p:nvPr/>
          </p:nvCxnSpPr>
          <p:spPr>
            <a:xfrm>
              <a:off x="10837778" y="5457349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735FC93-D54F-4525-9C3F-C78FCA2F086B}"/>
                </a:ext>
              </a:extLst>
            </p:cNvPr>
            <p:cNvCxnSpPr/>
            <p:nvPr/>
          </p:nvCxnSpPr>
          <p:spPr>
            <a:xfrm>
              <a:off x="9055615" y="5642540"/>
              <a:ext cx="304799" cy="0"/>
            </a:xfrm>
            <a:prstGeom prst="line">
              <a:avLst/>
            </a:prstGeom>
            <a:ln w="28575" cap="sq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E440FB-CE80-4784-8ED6-DDC3ECADA3F7}"/>
                </a:ext>
              </a:extLst>
            </p:cNvPr>
            <p:cNvCxnSpPr/>
            <p:nvPr/>
          </p:nvCxnSpPr>
          <p:spPr>
            <a:xfrm>
              <a:off x="10901538" y="5614154"/>
              <a:ext cx="182880" cy="0"/>
            </a:xfrm>
            <a:prstGeom prst="line">
              <a:avLst/>
            </a:prstGeom>
            <a:ln w="28575" cap="sq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410EBB-2426-477D-80A9-066D3B227E4F}"/>
                </a:ext>
              </a:extLst>
            </p:cNvPr>
            <p:cNvCxnSpPr/>
            <p:nvPr/>
          </p:nvCxnSpPr>
          <p:spPr>
            <a:xfrm>
              <a:off x="9439080" y="5474194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3E29EE1-F2DF-4A58-A776-453EEA067C8E}"/>
                </a:ext>
              </a:extLst>
            </p:cNvPr>
            <p:cNvCxnSpPr/>
            <p:nvPr/>
          </p:nvCxnSpPr>
          <p:spPr>
            <a:xfrm>
              <a:off x="10741361" y="5474194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B827CC8-6D28-447E-9252-725E830B151E}"/>
                </a:ext>
              </a:extLst>
            </p:cNvPr>
            <p:cNvCxnSpPr/>
            <p:nvPr/>
          </p:nvCxnSpPr>
          <p:spPr>
            <a:xfrm>
              <a:off x="11248323" y="5457349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439F62-871B-4836-8F31-18078CD51D23}"/>
                </a:ext>
              </a:extLst>
            </p:cNvPr>
            <p:cNvCxnSpPr>
              <a:cxnSpLocks/>
            </p:cNvCxnSpPr>
            <p:nvPr/>
          </p:nvCxnSpPr>
          <p:spPr>
            <a:xfrm>
              <a:off x="9203370" y="4880888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AC5C0C-A4EE-46C4-959B-58ECAB02ABDD}"/>
                </a:ext>
              </a:extLst>
            </p:cNvPr>
            <p:cNvCxnSpPr/>
            <p:nvPr/>
          </p:nvCxnSpPr>
          <p:spPr>
            <a:xfrm>
              <a:off x="10988620" y="4896092"/>
              <a:ext cx="0" cy="33590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C67004-AAB5-45D8-8662-F01FB616C0A8}"/>
                </a:ext>
              </a:extLst>
            </p:cNvPr>
            <p:cNvSpPr txBox="1"/>
            <p:nvPr/>
          </p:nvSpPr>
          <p:spPr>
            <a:xfrm>
              <a:off x="8910588" y="5189879"/>
              <a:ext cx="61266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MUX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63F73B-82EB-4E2F-B463-79855B37CB21}"/>
                </a:ext>
              </a:extLst>
            </p:cNvPr>
            <p:cNvSpPr txBox="1"/>
            <p:nvPr/>
          </p:nvSpPr>
          <p:spPr>
            <a:xfrm>
              <a:off x="10647263" y="5177835"/>
              <a:ext cx="745717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DEMUX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A52E59-AEF2-4833-AF12-77F11A9FDF92}"/>
                </a:ext>
              </a:extLst>
            </p:cNvPr>
            <p:cNvSpPr txBox="1"/>
            <p:nvPr/>
          </p:nvSpPr>
          <p:spPr>
            <a:xfrm>
              <a:off x="8370069" y="4195201"/>
              <a:ext cx="65351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Read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4549F9-6B67-46AD-BE8B-B5085F5AC2C3}"/>
                </a:ext>
              </a:extLst>
            </p:cNvPr>
            <p:cNvSpPr/>
            <p:nvPr/>
          </p:nvSpPr>
          <p:spPr>
            <a:xfrm>
              <a:off x="8360214" y="3368264"/>
              <a:ext cx="1695060" cy="15151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84BA2D-6E60-4D01-B4BB-630965976E93}"/>
                </a:ext>
              </a:extLst>
            </p:cNvPr>
            <p:cNvSpPr/>
            <p:nvPr/>
          </p:nvSpPr>
          <p:spPr>
            <a:xfrm>
              <a:off x="10231276" y="3377595"/>
              <a:ext cx="1695060" cy="15047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1C6323-9946-4181-A28F-E07F4A43342B}"/>
                </a:ext>
              </a:extLst>
            </p:cNvPr>
            <p:cNvSpPr txBox="1"/>
            <p:nvPr/>
          </p:nvSpPr>
          <p:spPr>
            <a:xfrm>
              <a:off x="11078806" y="4501857"/>
              <a:ext cx="877741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D9EB06-7DAE-47C1-BB17-75D08A549BFB}"/>
                </a:ext>
              </a:extLst>
            </p:cNvPr>
            <p:cNvSpPr txBox="1"/>
            <p:nvPr/>
          </p:nvSpPr>
          <p:spPr>
            <a:xfrm>
              <a:off x="9544100" y="2542722"/>
              <a:ext cx="1374351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Digital Control</a:t>
              </a:r>
            </a:p>
            <a:p>
              <a:r>
                <a:rPr lang="en-US" sz="1600" dirty="0"/>
                <a:t>ASIC/FPGA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9C7F6B-4D19-4274-8E7B-B196482225AE}"/>
                </a:ext>
              </a:extLst>
            </p:cNvPr>
            <p:cNvSpPr/>
            <p:nvPr/>
          </p:nvSpPr>
          <p:spPr>
            <a:xfrm>
              <a:off x="8730208" y="2596466"/>
              <a:ext cx="2787983" cy="490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768F62B-8F07-4AA8-814C-B47384881093}"/>
                </a:ext>
              </a:extLst>
            </p:cNvPr>
            <p:cNvSpPr/>
            <p:nvPr/>
          </p:nvSpPr>
          <p:spPr>
            <a:xfrm>
              <a:off x="8977859" y="4206153"/>
              <a:ext cx="517403" cy="478017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BD8D6B6-5F77-401B-BC61-B95547151814}"/>
                </a:ext>
              </a:extLst>
            </p:cNvPr>
            <p:cNvSpPr/>
            <p:nvPr/>
          </p:nvSpPr>
          <p:spPr>
            <a:xfrm>
              <a:off x="8784440" y="3668963"/>
              <a:ext cx="844241" cy="3732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8DD25E-9D4A-4019-9580-3AD985F3441C}"/>
                </a:ext>
              </a:extLst>
            </p:cNvPr>
            <p:cNvSpPr/>
            <p:nvPr/>
          </p:nvSpPr>
          <p:spPr>
            <a:xfrm>
              <a:off x="10566500" y="3597405"/>
              <a:ext cx="844241" cy="37322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53E5862-F188-412D-B1E2-45087E28A8C9}"/>
                </a:ext>
              </a:extLst>
            </p:cNvPr>
            <p:cNvCxnSpPr/>
            <p:nvPr/>
          </p:nvCxnSpPr>
          <p:spPr>
            <a:xfrm>
              <a:off x="9214637" y="4698008"/>
              <a:ext cx="0" cy="1828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89885F-67BE-41CA-A191-9EBAFC77B474}"/>
                </a:ext>
              </a:extLst>
            </p:cNvPr>
            <p:cNvCxnSpPr/>
            <p:nvPr/>
          </p:nvCxnSpPr>
          <p:spPr>
            <a:xfrm>
              <a:off x="9226603" y="4031111"/>
              <a:ext cx="0" cy="182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FD8FEF-9629-48EB-87F1-9C215FAA7E54}"/>
                </a:ext>
              </a:extLst>
            </p:cNvPr>
            <p:cNvSpPr txBox="1"/>
            <p:nvPr/>
          </p:nvSpPr>
          <p:spPr>
            <a:xfrm>
              <a:off x="8922730" y="3668221"/>
              <a:ext cx="583814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ADC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976335-BD58-4362-8BDF-974152036294}"/>
                </a:ext>
              </a:extLst>
            </p:cNvPr>
            <p:cNvSpPr txBox="1"/>
            <p:nvPr/>
          </p:nvSpPr>
          <p:spPr>
            <a:xfrm>
              <a:off x="10699246" y="3594608"/>
              <a:ext cx="57874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DAC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9D4E0B2-4212-45B0-A34B-056DF260FA86}"/>
                </a:ext>
              </a:extLst>
            </p:cNvPr>
            <p:cNvCxnSpPr/>
            <p:nvPr/>
          </p:nvCxnSpPr>
          <p:spPr>
            <a:xfrm>
              <a:off x="10994908" y="4608490"/>
              <a:ext cx="0" cy="27432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FCFC9AB-5650-4FEB-ACAA-22A033AA9E12}"/>
                </a:ext>
              </a:extLst>
            </p:cNvPr>
            <p:cNvSpPr/>
            <p:nvPr/>
          </p:nvSpPr>
          <p:spPr>
            <a:xfrm>
              <a:off x="10747647" y="4141959"/>
              <a:ext cx="457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86959C-11D2-4A1E-A5F5-B69010C76EA7}"/>
                </a:ext>
              </a:extLst>
            </p:cNvPr>
            <p:cNvSpPr txBox="1"/>
            <p:nvPr/>
          </p:nvSpPr>
          <p:spPr>
            <a:xfrm>
              <a:off x="10693156" y="418684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OSC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DA2BDB-8DB0-4D10-A704-D6BA44F5AAE8}"/>
                </a:ext>
              </a:extLst>
            </p:cNvPr>
            <p:cNvCxnSpPr/>
            <p:nvPr/>
          </p:nvCxnSpPr>
          <p:spPr>
            <a:xfrm>
              <a:off x="10985577" y="3964967"/>
              <a:ext cx="0" cy="1828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4EFB4DA6-5178-4451-AC24-0B01E825DF32}"/>
                </a:ext>
              </a:extLst>
            </p:cNvPr>
            <p:cNvSpPr/>
            <p:nvPr/>
          </p:nvSpPr>
          <p:spPr>
            <a:xfrm>
              <a:off x="10913913" y="3077609"/>
              <a:ext cx="108988" cy="502920"/>
            </a:xfrm>
            <a:prstGeom prst="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197C03-19F1-4A0C-A608-CDACD98C482F}"/>
                </a:ext>
              </a:extLst>
            </p:cNvPr>
            <p:cNvSpPr/>
            <p:nvPr/>
          </p:nvSpPr>
          <p:spPr>
            <a:xfrm rot="10800000">
              <a:off x="9152066" y="3098458"/>
              <a:ext cx="108988" cy="553296"/>
            </a:xfrm>
            <a:prstGeom prst="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Up-Down 48">
              <a:extLst>
                <a:ext uri="{FF2B5EF4-FFF2-40B4-BE49-F238E27FC236}">
                  <a16:creationId xmlns:a16="http://schemas.microsoft.com/office/drawing/2014/main" id="{044726FD-4D22-4CB8-9C41-FC5CF271D338}"/>
                </a:ext>
              </a:extLst>
            </p:cNvPr>
            <p:cNvSpPr/>
            <p:nvPr/>
          </p:nvSpPr>
          <p:spPr>
            <a:xfrm>
              <a:off x="10029570" y="2039917"/>
              <a:ext cx="274320" cy="548640"/>
            </a:xfrm>
            <a:prstGeom prst="upDownArrow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2B656A1-C743-4E1F-8E99-FC1752966827}"/>
                </a:ext>
              </a:extLst>
            </p:cNvPr>
            <p:cNvCxnSpPr>
              <a:cxnSpLocks/>
            </p:cNvCxnSpPr>
            <p:nvPr/>
          </p:nvCxnSpPr>
          <p:spPr>
            <a:xfrm>
              <a:off x="7862506" y="5125859"/>
              <a:ext cx="167720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49A9C33-5A73-49ED-B1A9-756ED4974CFD}"/>
                </a:ext>
              </a:extLst>
            </p:cNvPr>
            <p:cNvCxnSpPr>
              <a:cxnSpLocks/>
            </p:cNvCxnSpPr>
            <p:nvPr/>
          </p:nvCxnSpPr>
          <p:spPr>
            <a:xfrm>
              <a:off x="7936527" y="2445645"/>
              <a:ext cx="1692154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1DE0CA-9DD0-42C4-9838-EA01E549C5F6}"/>
                </a:ext>
              </a:extLst>
            </p:cNvPr>
            <p:cNvSpPr txBox="1"/>
            <p:nvPr/>
          </p:nvSpPr>
          <p:spPr>
            <a:xfrm rot="16200000">
              <a:off x="7615812" y="3532443"/>
              <a:ext cx="76815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1 - 4 K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72F661-973D-46BD-9952-5DA3E6A94762}"/>
                </a:ext>
              </a:extLst>
            </p:cNvPr>
            <p:cNvSpPr txBox="1"/>
            <p:nvPr/>
          </p:nvSpPr>
          <p:spPr>
            <a:xfrm rot="16200000">
              <a:off x="7500487" y="5448542"/>
              <a:ext cx="100860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&lt;100 </a:t>
              </a:r>
              <a:r>
                <a:rPr lang="en-US" dirty="0" err="1">
                  <a:solidFill>
                    <a:srgbClr val="0000FF"/>
                  </a:solidFill>
                </a:rPr>
                <a:t>mK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DDD965-30BA-4051-8CD5-B03BC23DCA55}"/>
                </a:ext>
              </a:extLst>
            </p:cNvPr>
            <p:cNvSpPr txBox="1"/>
            <p:nvPr/>
          </p:nvSpPr>
          <p:spPr>
            <a:xfrm rot="16200000">
              <a:off x="7667224" y="1904063"/>
              <a:ext cx="70884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300 K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F16EC26-242E-40DB-8E0E-547E3214A16C}"/>
                </a:ext>
              </a:extLst>
            </p:cNvPr>
            <p:cNvSpPr txBox="1"/>
            <p:nvPr/>
          </p:nvSpPr>
          <p:spPr>
            <a:xfrm rot="16200000">
              <a:off x="8947141" y="4345545"/>
              <a:ext cx="526106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Amp</a:t>
              </a:r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DD6B4233-51B4-463C-BA76-E1D6A0E0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486" y="4266866"/>
            <a:ext cx="3767016" cy="22873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Mix of AC and DC signal required to control and read the Qubits</a:t>
            </a:r>
          </a:p>
          <a:p>
            <a:r>
              <a:rPr lang="en-US" dirty="0"/>
              <a:t>Digital</a:t>
            </a:r>
          </a:p>
          <a:p>
            <a:pPr lvl="1"/>
            <a:r>
              <a:rPr lang="en-US" dirty="0"/>
              <a:t>Inverters, ring oscillators </a:t>
            </a:r>
          </a:p>
          <a:p>
            <a:r>
              <a:rPr lang="en-US" dirty="0"/>
              <a:t>Analog</a:t>
            </a:r>
          </a:p>
          <a:p>
            <a:pPr lvl="1"/>
            <a:r>
              <a:rPr lang="en-US" dirty="0"/>
              <a:t>Voltage reference, Low Noise Amplifiers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1FC00-2B70-4AF1-A391-8F410B89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6533"/>
            <a:ext cx="2743200" cy="365125"/>
          </a:xfrm>
        </p:spPr>
        <p:txBody>
          <a:bodyPr/>
          <a:lstStyle/>
          <a:p>
            <a:fld id="{A1F1DC76-BDF9-4C06-927F-7A3A44EDD17A}" type="slidenum">
              <a:rPr lang="en-US" smtClean="0"/>
              <a:t>6</a:t>
            </a:fld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52BB6BC-AC26-4249-B461-13D9369E7203}"/>
              </a:ext>
            </a:extLst>
          </p:cNvPr>
          <p:cNvSpPr txBox="1">
            <a:spLocks/>
          </p:cNvSpPr>
          <p:nvPr/>
        </p:nvSpPr>
        <p:spPr>
          <a:xfrm>
            <a:off x="507345" y="-36588"/>
            <a:ext cx="10885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Oswald" panose="00000500000000000000" pitchFamily="2" charset="0"/>
              </a:rPr>
              <a:t>Control Electronics for Quantum Computers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E886EC-9617-4387-A746-DF2CE93D8F18}"/>
              </a:ext>
            </a:extLst>
          </p:cNvPr>
          <p:cNvGrpSpPr/>
          <p:nvPr/>
        </p:nvGrpSpPr>
        <p:grpSpPr>
          <a:xfrm>
            <a:off x="229912" y="1479159"/>
            <a:ext cx="3200400" cy="2605944"/>
            <a:chOff x="8381609" y="4635333"/>
            <a:chExt cx="3200400" cy="260594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BD5A8F6-8F66-4B60-9E5F-5B2895F29AA9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609" y="4635333"/>
              <a:ext cx="3200400" cy="2286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CA5A80-22E3-41A3-AE07-39BB257A4911}"/>
                </a:ext>
              </a:extLst>
            </p:cNvPr>
            <p:cNvSpPr txBox="1"/>
            <p:nvPr/>
          </p:nvSpPr>
          <p:spPr>
            <a:xfrm>
              <a:off x="8479614" y="6871945"/>
              <a:ext cx="2972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Quantum computer: &lt; 20 </a:t>
              </a:r>
              <a:r>
                <a:rPr lang="en-US" dirty="0" err="1"/>
                <a:t>mK</a:t>
              </a:r>
              <a:r>
                <a:rPr lang="en-US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70867B8-30A0-42DB-AF33-6DFDDFCC9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" y="4287892"/>
            <a:ext cx="3408265" cy="1955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FC894-EB9E-41F0-9932-149298EF5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550" y="1362635"/>
            <a:ext cx="3834870" cy="295342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ED8DA23-E48F-4597-BC73-0C8C29E83676}"/>
              </a:ext>
            </a:extLst>
          </p:cNvPr>
          <p:cNvSpPr txBox="1"/>
          <p:nvPr/>
        </p:nvSpPr>
        <p:spPr>
          <a:xfrm>
            <a:off x="113830" y="6384897"/>
            <a:ext cx="10787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https://phys.org/news/2020-08-google-largest-chemical-simulation-quantum.html</a:t>
            </a:r>
            <a:r>
              <a:rPr lang="en-US" sz="1200" dirty="0"/>
              <a:t> ; </a:t>
            </a:r>
            <a:r>
              <a:rPr lang="en-US" sz="1200" dirty="0">
                <a:hlinkClick r:id="rId6"/>
              </a:rPr>
              <a:t>https://www.cnet.com/news/google-quantum-supremacy-only-first-taste-of-computing-revolution</a:t>
            </a:r>
            <a:r>
              <a:rPr lang="en-US" sz="1200" dirty="0"/>
              <a:t>, Amundson, J.; Sexton-Kennedy, E. J. E. W. C., Quantum Computing. 2019</a:t>
            </a:r>
          </a:p>
        </p:txBody>
      </p:sp>
    </p:spTree>
    <p:extLst>
      <p:ext uri="{BB962C8B-B14F-4D97-AF65-F5344CB8AC3E}">
        <p14:creationId xmlns:p14="http://schemas.microsoft.com/office/powerpoint/2010/main" val="243767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BC3286-0F7C-4AEE-8406-297A8B1C6293}"/>
              </a:ext>
            </a:extLst>
          </p:cNvPr>
          <p:cNvSpPr/>
          <p:nvPr/>
        </p:nvSpPr>
        <p:spPr>
          <a:xfrm>
            <a:off x="721780" y="1757241"/>
            <a:ext cx="4264091" cy="4497098"/>
          </a:xfrm>
          <a:prstGeom prst="rect">
            <a:avLst/>
          </a:prstGeom>
          <a:gradFill flip="none" rotWithShape="1">
            <a:gsLst>
              <a:gs pos="26000">
                <a:srgbClr val="3A6BEE">
                  <a:alpha val="50000"/>
                </a:srgbClr>
              </a:gs>
              <a:gs pos="1000">
                <a:srgbClr val="1346DF"/>
              </a:gs>
              <a:gs pos="23000">
                <a:srgbClr val="0000FF">
                  <a:alpha val="90000"/>
                </a:srgbClr>
              </a:gs>
              <a:gs pos="0">
                <a:srgbClr val="0033CC">
                  <a:alpha val="49804"/>
                </a:srgbClr>
              </a:gs>
              <a:gs pos="81000">
                <a:schemeClr val="accent1">
                  <a:lumMod val="97000"/>
                  <a:lumOff val="3000"/>
                  <a:alpha val="50000"/>
                </a:schemeClr>
              </a:gs>
              <a:gs pos="100000">
                <a:srgbClr val="FF0000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6EF76-7F42-4FF4-B247-7569C77A7D50}"/>
              </a:ext>
            </a:extLst>
          </p:cNvPr>
          <p:cNvSpPr txBox="1"/>
          <p:nvPr/>
        </p:nvSpPr>
        <p:spPr>
          <a:xfrm>
            <a:off x="1759630" y="5804593"/>
            <a:ext cx="2043123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Quantum 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726F9-BE34-403A-A1B9-0A80AD480455}"/>
              </a:ext>
            </a:extLst>
          </p:cNvPr>
          <p:cNvSpPr/>
          <p:nvPr/>
        </p:nvSpPr>
        <p:spPr>
          <a:xfrm>
            <a:off x="1462019" y="5838676"/>
            <a:ext cx="2787983" cy="373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43DB0466-DF23-4BDE-9CB1-7D4648118657}"/>
              </a:ext>
            </a:extLst>
          </p:cNvPr>
          <p:cNvSpPr/>
          <p:nvPr/>
        </p:nvSpPr>
        <p:spPr>
          <a:xfrm>
            <a:off x="1542870" y="5261601"/>
            <a:ext cx="849085" cy="242595"/>
          </a:xfrm>
          <a:prstGeom prst="trapezoid">
            <a:avLst>
              <a:gd name="adj" fmla="val 596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894F22B6-EF87-4689-93A3-7EAFC8F8CF25}"/>
              </a:ext>
            </a:extLst>
          </p:cNvPr>
          <p:cNvSpPr/>
          <p:nvPr/>
        </p:nvSpPr>
        <p:spPr>
          <a:xfrm rot="10800000">
            <a:off x="3315699" y="5244360"/>
            <a:ext cx="849085" cy="242595"/>
          </a:xfrm>
          <a:prstGeom prst="trapezoid">
            <a:avLst>
              <a:gd name="adj" fmla="val 596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6EF55A-6012-4798-B24D-825EE86B2022}"/>
              </a:ext>
            </a:extLst>
          </p:cNvPr>
          <p:cNvCxnSpPr/>
          <p:nvPr/>
        </p:nvCxnSpPr>
        <p:spPr>
          <a:xfrm>
            <a:off x="2156863" y="5504196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6793C-78C4-4F0E-AC13-8A1327DE9B83}"/>
              </a:ext>
            </a:extLst>
          </p:cNvPr>
          <p:cNvCxnSpPr/>
          <p:nvPr/>
        </p:nvCxnSpPr>
        <p:spPr>
          <a:xfrm>
            <a:off x="2264438" y="5494865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B28D63-4DB0-42A0-AF39-DB536ADACF56}"/>
              </a:ext>
            </a:extLst>
          </p:cNvPr>
          <p:cNvCxnSpPr/>
          <p:nvPr/>
        </p:nvCxnSpPr>
        <p:spPr>
          <a:xfrm>
            <a:off x="1662209" y="5503801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83A8C9-F1CE-45C3-A0B0-9BFDF2D33C85}"/>
              </a:ext>
            </a:extLst>
          </p:cNvPr>
          <p:cNvCxnSpPr/>
          <p:nvPr/>
        </p:nvCxnSpPr>
        <p:spPr>
          <a:xfrm>
            <a:off x="3894195" y="5494865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B4F2E1-5137-46B4-8549-5AF87B62EF9F}"/>
              </a:ext>
            </a:extLst>
          </p:cNvPr>
          <p:cNvCxnSpPr/>
          <p:nvPr/>
        </p:nvCxnSpPr>
        <p:spPr>
          <a:xfrm>
            <a:off x="3589399" y="5486956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35FC93-D54F-4525-9C3F-C78FCA2F086B}"/>
              </a:ext>
            </a:extLst>
          </p:cNvPr>
          <p:cNvCxnSpPr/>
          <p:nvPr/>
        </p:nvCxnSpPr>
        <p:spPr>
          <a:xfrm>
            <a:off x="1813858" y="5706514"/>
            <a:ext cx="304799" cy="0"/>
          </a:xfrm>
          <a:prstGeom prst="line">
            <a:avLst/>
          </a:prstGeom>
          <a:ln w="28575" cap="sq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E440FB-CE80-4784-8ED6-DDC3ECADA3F7}"/>
              </a:ext>
            </a:extLst>
          </p:cNvPr>
          <p:cNvCxnSpPr/>
          <p:nvPr/>
        </p:nvCxnSpPr>
        <p:spPr>
          <a:xfrm>
            <a:off x="3653159" y="5643761"/>
            <a:ext cx="182880" cy="0"/>
          </a:xfrm>
          <a:prstGeom prst="line">
            <a:avLst/>
          </a:prstGeom>
          <a:ln w="28575" cap="sq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410EBB-2426-477D-80A9-066D3B227E4F}"/>
              </a:ext>
            </a:extLst>
          </p:cNvPr>
          <p:cNvCxnSpPr/>
          <p:nvPr/>
        </p:nvCxnSpPr>
        <p:spPr>
          <a:xfrm>
            <a:off x="1772257" y="5486956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E29EE1-F2DF-4A58-A776-453EEA067C8E}"/>
              </a:ext>
            </a:extLst>
          </p:cNvPr>
          <p:cNvCxnSpPr/>
          <p:nvPr/>
        </p:nvCxnSpPr>
        <p:spPr>
          <a:xfrm>
            <a:off x="3492982" y="5503801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827CC8-6D28-447E-9252-725E830B151E}"/>
              </a:ext>
            </a:extLst>
          </p:cNvPr>
          <p:cNvCxnSpPr/>
          <p:nvPr/>
        </p:nvCxnSpPr>
        <p:spPr>
          <a:xfrm>
            <a:off x="3999944" y="5486956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39F62-871B-4836-8F31-18078CD51D23}"/>
              </a:ext>
            </a:extLst>
          </p:cNvPr>
          <p:cNvCxnSpPr>
            <a:cxnSpLocks/>
          </p:cNvCxnSpPr>
          <p:nvPr/>
        </p:nvCxnSpPr>
        <p:spPr>
          <a:xfrm>
            <a:off x="1966258" y="4910495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AC5C0C-A4EE-46C4-959B-58ECAB02ABDD}"/>
              </a:ext>
            </a:extLst>
          </p:cNvPr>
          <p:cNvCxnSpPr/>
          <p:nvPr/>
        </p:nvCxnSpPr>
        <p:spPr>
          <a:xfrm>
            <a:off x="3740241" y="4925699"/>
            <a:ext cx="0" cy="3359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EC67004-AAB5-45D8-8662-F01FB616C0A8}"/>
              </a:ext>
            </a:extLst>
          </p:cNvPr>
          <p:cNvSpPr txBox="1"/>
          <p:nvPr/>
        </p:nvSpPr>
        <p:spPr>
          <a:xfrm>
            <a:off x="1662209" y="5219486"/>
            <a:ext cx="612668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MUX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63F73B-82EB-4E2F-B463-79855B37CB21}"/>
              </a:ext>
            </a:extLst>
          </p:cNvPr>
          <p:cNvSpPr txBox="1"/>
          <p:nvPr/>
        </p:nvSpPr>
        <p:spPr>
          <a:xfrm>
            <a:off x="3398884" y="5207442"/>
            <a:ext cx="745717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DEMUX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52E59-AEF2-4833-AF12-77F11A9FDF92}"/>
              </a:ext>
            </a:extLst>
          </p:cNvPr>
          <p:cNvSpPr txBox="1"/>
          <p:nvPr/>
        </p:nvSpPr>
        <p:spPr>
          <a:xfrm>
            <a:off x="1121690" y="4224808"/>
            <a:ext cx="65351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4549F9-6B67-46AD-BE8B-B5085F5AC2C3}"/>
              </a:ext>
            </a:extLst>
          </p:cNvPr>
          <p:cNvSpPr/>
          <p:nvPr/>
        </p:nvSpPr>
        <p:spPr>
          <a:xfrm>
            <a:off x="1111835" y="3397871"/>
            <a:ext cx="1695060" cy="15151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84BA2D-6E60-4D01-B4BB-630965976E93}"/>
              </a:ext>
            </a:extLst>
          </p:cNvPr>
          <p:cNvSpPr/>
          <p:nvPr/>
        </p:nvSpPr>
        <p:spPr>
          <a:xfrm>
            <a:off x="2982897" y="3407202"/>
            <a:ext cx="1695060" cy="1504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1C6323-9946-4181-A28F-E07F4A43342B}"/>
              </a:ext>
            </a:extLst>
          </p:cNvPr>
          <p:cNvSpPr txBox="1"/>
          <p:nvPr/>
        </p:nvSpPr>
        <p:spPr>
          <a:xfrm>
            <a:off x="3830427" y="4531464"/>
            <a:ext cx="87774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D9EB06-7DAE-47C1-BB17-75D08A549BFB}"/>
              </a:ext>
            </a:extLst>
          </p:cNvPr>
          <p:cNvSpPr txBox="1"/>
          <p:nvPr/>
        </p:nvSpPr>
        <p:spPr>
          <a:xfrm>
            <a:off x="2295721" y="2572329"/>
            <a:ext cx="1374351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Digital Control</a:t>
            </a:r>
          </a:p>
          <a:p>
            <a:r>
              <a:rPr lang="en-US" sz="1600" dirty="0"/>
              <a:t>ASIC/FPGA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9C7F6B-4D19-4274-8E7B-B196482225AE}"/>
              </a:ext>
            </a:extLst>
          </p:cNvPr>
          <p:cNvSpPr/>
          <p:nvPr/>
        </p:nvSpPr>
        <p:spPr>
          <a:xfrm>
            <a:off x="1481829" y="2626073"/>
            <a:ext cx="2787983" cy="4904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768F62B-8F07-4AA8-814C-B47384881093}"/>
              </a:ext>
            </a:extLst>
          </p:cNvPr>
          <p:cNvSpPr/>
          <p:nvPr/>
        </p:nvSpPr>
        <p:spPr>
          <a:xfrm>
            <a:off x="1729480" y="4235760"/>
            <a:ext cx="517403" cy="478017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D8D6B6-5F77-401B-BC61-B95547151814}"/>
              </a:ext>
            </a:extLst>
          </p:cNvPr>
          <p:cNvSpPr/>
          <p:nvPr/>
        </p:nvSpPr>
        <p:spPr>
          <a:xfrm>
            <a:off x="1536061" y="3698570"/>
            <a:ext cx="844241" cy="373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8DD25E-9D4A-4019-9580-3AD985F3441C}"/>
              </a:ext>
            </a:extLst>
          </p:cNvPr>
          <p:cNvSpPr/>
          <p:nvPr/>
        </p:nvSpPr>
        <p:spPr>
          <a:xfrm>
            <a:off x="3318121" y="3627012"/>
            <a:ext cx="844241" cy="373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3E5862-F188-412D-B1E2-45087E28A8C9}"/>
              </a:ext>
            </a:extLst>
          </p:cNvPr>
          <p:cNvCxnSpPr/>
          <p:nvPr/>
        </p:nvCxnSpPr>
        <p:spPr>
          <a:xfrm>
            <a:off x="1966258" y="4727615"/>
            <a:ext cx="0" cy="1828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89885F-67BE-41CA-A191-9EBAFC77B474}"/>
              </a:ext>
            </a:extLst>
          </p:cNvPr>
          <p:cNvCxnSpPr/>
          <p:nvPr/>
        </p:nvCxnSpPr>
        <p:spPr>
          <a:xfrm>
            <a:off x="1978224" y="4060718"/>
            <a:ext cx="0" cy="18288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DFD8FEF-9629-48EB-87F1-9C215FAA7E54}"/>
              </a:ext>
            </a:extLst>
          </p:cNvPr>
          <p:cNvSpPr txBox="1"/>
          <p:nvPr/>
        </p:nvSpPr>
        <p:spPr>
          <a:xfrm>
            <a:off x="1674351" y="3697828"/>
            <a:ext cx="58381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976335-BD58-4362-8BDF-974152036294}"/>
              </a:ext>
            </a:extLst>
          </p:cNvPr>
          <p:cNvSpPr txBox="1"/>
          <p:nvPr/>
        </p:nvSpPr>
        <p:spPr>
          <a:xfrm>
            <a:off x="3450867" y="3624215"/>
            <a:ext cx="57874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D4E0B2-4212-45B0-A34B-056DF260FA86}"/>
              </a:ext>
            </a:extLst>
          </p:cNvPr>
          <p:cNvCxnSpPr/>
          <p:nvPr/>
        </p:nvCxnSpPr>
        <p:spPr>
          <a:xfrm>
            <a:off x="3746529" y="4638097"/>
            <a:ext cx="0" cy="27432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FCFC9AB-5650-4FEB-ACAA-22A033AA9E12}"/>
              </a:ext>
            </a:extLst>
          </p:cNvPr>
          <p:cNvSpPr/>
          <p:nvPr/>
        </p:nvSpPr>
        <p:spPr>
          <a:xfrm>
            <a:off x="3499268" y="4171566"/>
            <a:ext cx="457200" cy="457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86959C-11D2-4A1E-A5F5-B69010C76EA7}"/>
              </a:ext>
            </a:extLst>
          </p:cNvPr>
          <p:cNvSpPr txBox="1"/>
          <p:nvPr/>
        </p:nvSpPr>
        <p:spPr>
          <a:xfrm>
            <a:off x="3444777" y="4216454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DA2BDB-8DB0-4D10-A704-D6BA44F5AAE8}"/>
              </a:ext>
            </a:extLst>
          </p:cNvPr>
          <p:cNvCxnSpPr/>
          <p:nvPr/>
        </p:nvCxnSpPr>
        <p:spPr>
          <a:xfrm>
            <a:off x="3737198" y="3994574"/>
            <a:ext cx="0" cy="1828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4EFB4DA6-5178-4451-AC24-0B01E825DF32}"/>
              </a:ext>
            </a:extLst>
          </p:cNvPr>
          <p:cNvSpPr/>
          <p:nvPr/>
        </p:nvSpPr>
        <p:spPr>
          <a:xfrm>
            <a:off x="3665534" y="3107216"/>
            <a:ext cx="108988" cy="502920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9B197C03-19F1-4A0C-A608-CDACD98C482F}"/>
              </a:ext>
            </a:extLst>
          </p:cNvPr>
          <p:cNvSpPr/>
          <p:nvPr/>
        </p:nvSpPr>
        <p:spPr>
          <a:xfrm rot="10800000">
            <a:off x="1903687" y="3128065"/>
            <a:ext cx="108988" cy="553296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044726FD-4D22-4CB8-9C41-FC5CF271D338}"/>
              </a:ext>
            </a:extLst>
          </p:cNvPr>
          <p:cNvSpPr/>
          <p:nvPr/>
        </p:nvSpPr>
        <p:spPr>
          <a:xfrm>
            <a:off x="2781191" y="2069524"/>
            <a:ext cx="274320" cy="548640"/>
          </a:xfrm>
          <a:prstGeom prst="upDown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B656A1-C743-4E1F-8E99-FC1752966827}"/>
              </a:ext>
            </a:extLst>
          </p:cNvPr>
          <p:cNvCxnSpPr>
            <a:cxnSpLocks/>
          </p:cNvCxnSpPr>
          <p:nvPr/>
        </p:nvCxnSpPr>
        <p:spPr>
          <a:xfrm>
            <a:off x="350859" y="5149636"/>
            <a:ext cx="1677206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9A9C33-5A73-49ED-B1A9-756ED4974CFD}"/>
              </a:ext>
            </a:extLst>
          </p:cNvPr>
          <p:cNvCxnSpPr>
            <a:cxnSpLocks/>
          </p:cNvCxnSpPr>
          <p:nvPr/>
        </p:nvCxnSpPr>
        <p:spPr>
          <a:xfrm>
            <a:off x="329102" y="2530844"/>
            <a:ext cx="1692154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91DE0CA-9DD0-42C4-9838-EA01E549C5F6}"/>
              </a:ext>
            </a:extLst>
          </p:cNvPr>
          <p:cNvSpPr txBox="1"/>
          <p:nvPr/>
        </p:nvSpPr>
        <p:spPr>
          <a:xfrm rot="16200000">
            <a:off x="129689" y="3562050"/>
            <a:ext cx="768159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1 - 4 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2F661-973D-46BD-9952-5DA3E6A94762}"/>
              </a:ext>
            </a:extLst>
          </p:cNvPr>
          <p:cNvSpPr txBox="1"/>
          <p:nvPr/>
        </p:nvSpPr>
        <p:spPr>
          <a:xfrm rot="16200000">
            <a:off x="14364" y="5478149"/>
            <a:ext cx="1008609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&lt;100 </a:t>
            </a:r>
            <a:r>
              <a:rPr lang="en-US" dirty="0" err="1">
                <a:solidFill>
                  <a:srgbClr val="0000FF"/>
                </a:solidFill>
              </a:rPr>
              <a:t>mK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DDD965-30BA-4051-8CD5-B03BC23DCA55}"/>
              </a:ext>
            </a:extLst>
          </p:cNvPr>
          <p:cNvSpPr txBox="1"/>
          <p:nvPr/>
        </p:nvSpPr>
        <p:spPr>
          <a:xfrm rot="16200000">
            <a:off x="181101" y="1933670"/>
            <a:ext cx="70884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300 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16EC26-242E-40DB-8E0E-547E3214A16C}"/>
              </a:ext>
            </a:extLst>
          </p:cNvPr>
          <p:cNvSpPr txBox="1"/>
          <p:nvPr/>
        </p:nvSpPr>
        <p:spPr>
          <a:xfrm rot="16200000">
            <a:off x="1698762" y="4375152"/>
            <a:ext cx="52610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Amp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A581E7A-084E-41D1-B6A6-16459383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58" y="1798435"/>
            <a:ext cx="6920780" cy="441346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2136349-A8AE-4705-B28E-1C5DDEE6998A}"/>
              </a:ext>
            </a:extLst>
          </p:cNvPr>
          <p:cNvSpPr txBox="1"/>
          <p:nvPr/>
        </p:nvSpPr>
        <p:spPr>
          <a:xfrm>
            <a:off x="7734184" y="1295576"/>
            <a:ext cx="2853795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Low power operation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B133D3E-6FE0-4833-97B5-A6CD3948CD73}"/>
              </a:ext>
            </a:extLst>
          </p:cNvPr>
          <p:cNvSpPr txBox="1">
            <a:spLocks/>
          </p:cNvSpPr>
          <p:nvPr/>
        </p:nvSpPr>
        <p:spPr>
          <a:xfrm>
            <a:off x="513768" y="-76422"/>
            <a:ext cx="9937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Oswald" panose="00000500000000000000" pitchFamily="2" charset="0"/>
              </a:rPr>
              <a:t>Requirement of Low Operating Power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A64F6-600E-4E29-926D-17477D12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9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A0ECF7-E356-4FE3-981A-9D071D0C63E8}"/>
              </a:ext>
            </a:extLst>
          </p:cNvPr>
          <p:cNvSpPr txBox="1"/>
          <p:nvPr/>
        </p:nvSpPr>
        <p:spPr>
          <a:xfrm>
            <a:off x="165321" y="1249185"/>
            <a:ext cx="597928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Do devices work at low temperatures?</a:t>
            </a:r>
          </a:p>
          <a:p>
            <a:pPr marL="630238" lvl="1" indent="-17303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YES!!! Devices function at cryogenic temps (4 K)</a:t>
            </a:r>
          </a:p>
          <a:p>
            <a:pPr marL="1087438" lvl="2" indent="-17303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MOSFETs</a:t>
            </a:r>
          </a:p>
          <a:p>
            <a:pPr marL="173038" indent="-173038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100" dirty="0"/>
              <a:t>In general: |</a:t>
            </a:r>
            <a:r>
              <a:rPr lang="en-US" sz="2100" dirty="0" err="1"/>
              <a:t>V</a:t>
            </a:r>
            <a:r>
              <a:rPr lang="en-US" sz="2100" baseline="-25000" dirty="0" err="1"/>
              <a:t>th</a:t>
            </a:r>
            <a:r>
              <a:rPr lang="en-US" sz="2100" dirty="0" err="1"/>
              <a:t>|increases</a:t>
            </a:r>
            <a:r>
              <a:rPr lang="en-US" sz="2100" dirty="0"/>
              <a:t>, I</a:t>
            </a:r>
            <a:r>
              <a:rPr lang="en-US" sz="2100" baseline="-25000" dirty="0"/>
              <a:t>ON</a:t>
            </a:r>
            <a:r>
              <a:rPr lang="en-US" sz="2100" dirty="0"/>
              <a:t> increases (mobility), and SS improves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62B4-A756-42E3-B702-8902EF9A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19" y="1675401"/>
            <a:ext cx="3471225" cy="4170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F8D25-E97F-449D-BD68-BA96BB46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196" y="1811969"/>
            <a:ext cx="2765483" cy="4033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BEB004-8014-49E7-9C74-8E9391A429E1}"/>
              </a:ext>
            </a:extLst>
          </p:cNvPr>
          <p:cNvSpPr txBox="1"/>
          <p:nvPr/>
        </p:nvSpPr>
        <p:spPr>
          <a:xfrm>
            <a:off x="7195450" y="1875396"/>
            <a:ext cx="1651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10 x 0.36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m</a:t>
            </a:r>
            <a:r>
              <a:rPr lang="en-US" sz="2000" baseline="30000" dirty="0"/>
              <a:t>2</a:t>
            </a:r>
            <a:r>
              <a:rPr lang="en-US" sz="2000" dirty="0"/>
              <a:t> Si/SiO</a:t>
            </a:r>
            <a:r>
              <a:rPr lang="en-US" sz="2000" baseline="-25000" dirty="0"/>
              <a:t>2</a:t>
            </a:r>
            <a:r>
              <a:rPr lang="en-US" sz="2000" dirty="0"/>
              <a:t> (4 nm)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8E043F-C4DE-4573-89AA-70E9485FA878}"/>
              </a:ext>
            </a:extLst>
          </p:cNvPr>
          <p:cNvSpPr txBox="1">
            <a:spLocks/>
          </p:cNvSpPr>
          <p:nvPr/>
        </p:nvSpPr>
        <p:spPr>
          <a:xfrm>
            <a:off x="644255" y="-6449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Oswald" panose="00000500000000000000" pitchFamily="2" charset="0"/>
              </a:rPr>
              <a:t>Device at Low Temperature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E7FAC-689A-4B5D-BF2D-07C2A5E86111}"/>
              </a:ext>
            </a:extLst>
          </p:cNvPr>
          <p:cNvSpPr/>
          <p:nvPr/>
        </p:nvSpPr>
        <p:spPr>
          <a:xfrm>
            <a:off x="132348" y="6540513"/>
            <a:ext cx="6178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Gutierrez-D et all Low temperature electronics : physics, devices, circuits, and applications, 2001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41036-53CC-461E-876B-AD569D8AD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6" y="3492421"/>
            <a:ext cx="3153215" cy="3086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E7206B-8928-4C55-B292-62022E48E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22" y="3760569"/>
            <a:ext cx="790685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9B3DC-C678-4E02-8497-193A6413D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274" y="5135439"/>
            <a:ext cx="1047896" cy="9907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D55103-C514-4908-A40C-74B0BF153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657" y="5091768"/>
            <a:ext cx="1428949" cy="10955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F9CB6-8CEC-4CC0-8AEE-0E3AC7F5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DC76-BDF9-4C06-927F-7A3A44EDD1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54426-4497-415D-9662-B9BE24436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1C9C4-D714-4D63-95F5-96744C16BDD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8B8D9E7-AB3B-451D-B535-A295F98745B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22990198"/>
              </p:ext>
            </p:extLst>
          </p:nvPr>
        </p:nvGraphicFramePr>
        <p:xfrm>
          <a:off x="1636654" y="4421078"/>
          <a:ext cx="788670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7386639"/>
                    </a:ext>
                  </a:extLst>
                </a:gridCol>
                <a:gridCol w="2883605">
                  <a:extLst>
                    <a:ext uri="{9D8B030D-6E8A-4147-A177-3AD203B41FA5}">
                      <a16:colId xmlns:a16="http://schemas.microsoft.com/office/drawing/2014/main" val="2515142461"/>
                    </a:ext>
                  </a:extLst>
                </a:gridCol>
                <a:gridCol w="2374195">
                  <a:extLst>
                    <a:ext uri="{9D8B030D-6E8A-4147-A177-3AD203B41FA5}">
                      <a16:colId xmlns:a16="http://schemas.microsoft.com/office/drawing/2014/main" val="2467245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dirty="0">
                          <a:latin typeface="Baskerville Old Face" panose="02020602080505020303" pitchFamily="18" charset="0"/>
                        </a:rPr>
                        <a:t>RT</a:t>
                      </a:r>
                      <a:endParaRPr lang="en-US" sz="4000" i="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Baskerville Old Face" panose="02020602080505020303" pitchFamily="18" charset="0"/>
                        </a:rPr>
                        <a:t>~4K </a:t>
                      </a:r>
                      <a:endParaRPr lang="en-US" sz="4000" i="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092593"/>
                  </a:ext>
                </a:extLst>
              </a:tr>
              <a:tr h="386783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Device Models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Device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40369"/>
                  </a:ext>
                </a:extLst>
              </a:tr>
              <a:tr h="386783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Reliability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Reliability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715984"/>
                  </a:ext>
                </a:extLst>
              </a:tr>
              <a:tr h="4488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aseline="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Device Physics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highlight>
                            <a:srgbClr val="FF0000"/>
                          </a:highlight>
                        </a:rPr>
                        <a:t>Device Physics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32745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7A13F5C-9667-4EF5-9B8B-0952213FBFFF}"/>
              </a:ext>
            </a:extLst>
          </p:cNvPr>
          <p:cNvSpPr txBox="1">
            <a:spLocks/>
          </p:cNvSpPr>
          <p:nvPr/>
        </p:nvSpPr>
        <p:spPr>
          <a:xfrm>
            <a:off x="951677" y="-2869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Oswald" panose="00000500000000000000" pitchFamily="2" charset="0"/>
              </a:rPr>
              <a:t>Problem?</a:t>
            </a:r>
          </a:p>
        </p:txBody>
      </p:sp>
      <p:pic>
        <p:nvPicPr>
          <p:cNvPr id="12" name="Graphic 11" descr="Sad face with no fill">
            <a:extLst>
              <a:ext uri="{FF2B5EF4-FFF2-40B4-BE49-F238E27FC236}">
                <a16:creationId xmlns:a16="http://schemas.microsoft.com/office/drawing/2014/main" id="{B3626C2D-5667-460F-80E6-3CCD408D3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5017" y="5147644"/>
            <a:ext cx="457200" cy="457200"/>
          </a:xfrm>
          <a:prstGeom prst="rect">
            <a:avLst/>
          </a:prstGeom>
        </p:spPr>
      </p:pic>
      <p:pic>
        <p:nvPicPr>
          <p:cNvPr id="14" name="Graphic 13" descr="Neutral face with no fill">
            <a:extLst>
              <a:ext uri="{FF2B5EF4-FFF2-40B4-BE49-F238E27FC236}">
                <a16:creationId xmlns:a16="http://schemas.microsoft.com/office/drawing/2014/main" id="{2BFDCF86-61A2-426B-9B5E-CD990C923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38377" y="6062044"/>
            <a:ext cx="457200" cy="457200"/>
          </a:xfrm>
          <a:prstGeom prst="rect">
            <a:avLst/>
          </a:prstGeom>
        </p:spPr>
      </p:pic>
      <p:pic>
        <p:nvPicPr>
          <p:cNvPr id="10" name="Graphic 9" descr="Sad face with no fill">
            <a:extLst>
              <a:ext uri="{FF2B5EF4-FFF2-40B4-BE49-F238E27FC236}">
                <a16:creationId xmlns:a16="http://schemas.microsoft.com/office/drawing/2014/main" id="{19E7FD2D-F2AA-482B-894D-0297A1171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5017" y="5596023"/>
            <a:ext cx="457200" cy="457200"/>
          </a:xfrm>
          <a:prstGeom prst="rect">
            <a:avLst/>
          </a:prstGeom>
        </p:spPr>
      </p:pic>
      <p:pic>
        <p:nvPicPr>
          <p:cNvPr id="9" name="Graphic 8" descr="Sad face with no fill">
            <a:extLst>
              <a:ext uri="{FF2B5EF4-FFF2-40B4-BE49-F238E27FC236}">
                <a16:creationId xmlns:a16="http://schemas.microsoft.com/office/drawing/2014/main" id="{0E016451-82D3-4C3E-896C-E49FEDE73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177" y="5604844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FC090-43B3-4824-B0E1-01A0ADFBC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132" y="1504306"/>
            <a:ext cx="9144000" cy="2970639"/>
          </a:xfrm>
          <a:prstGeom prst="rect">
            <a:avLst/>
          </a:prstGeom>
        </p:spPr>
      </p:pic>
      <p:pic>
        <p:nvPicPr>
          <p:cNvPr id="1026" name="Picture 2" descr="unknown clipart - Clip Art Library">
            <a:extLst>
              <a:ext uri="{FF2B5EF4-FFF2-40B4-BE49-F238E27FC236}">
                <a16:creationId xmlns:a16="http://schemas.microsoft.com/office/drawing/2014/main" id="{1D20D1C1-21D1-40D7-9187-653E01D1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636" y="5224528"/>
            <a:ext cx="1136520" cy="91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333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3|52.6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|22.3|13.1|8.4"/>
</p:tagLst>
</file>

<file path=ppt/theme/theme1.xml><?xml version="1.0" encoding="utf-8"?>
<a:theme xmlns:a="http://schemas.openxmlformats.org/drawingml/2006/main" name="NIST 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ST temp" id="{5249C153-B953-426D-9D83-BB627C2B6268}" vid="{8ADF2E90-C850-4FA7-839F-AE133A96E7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 temp</Template>
  <TotalTime>14569</TotalTime>
  <Words>1089</Words>
  <Application>Microsoft Office PowerPoint</Application>
  <PresentationFormat>Widescreen</PresentationFormat>
  <Paragraphs>304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Baskerville Old Face</vt:lpstr>
      <vt:lpstr>Calibri</vt:lpstr>
      <vt:lpstr>Calibri Light</vt:lpstr>
      <vt:lpstr>Lato Light</vt:lpstr>
      <vt:lpstr>Oswald</vt:lpstr>
      <vt:lpstr>Source Sans Pro</vt:lpstr>
      <vt:lpstr>Symbol</vt:lpstr>
      <vt:lpstr>Wingdings</vt:lpstr>
      <vt:lpstr>NIST temp</vt:lpstr>
      <vt:lpstr>PowerPoint Presentation</vt:lpstr>
      <vt:lpstr>NIST Mission</vt:lpstr>
      <vt:lpstr>PowerPoint Presentation</vt:lpstr>
      <vt:lpstr>High Performance Computing</vt:lpstr>
      <vt:lpstr>Low Temperature Sensor Electronics </vt:lpstr>
      <vt:lpstr>PowerPoint Presentation</vt:lpstr>
      <vt:lpstr>PowerPoint Presentation</vt:lpstr>
      <vt:lpstr>PowerPoint Presentation</vt:lpstr>
      <vt:lpstr>PowerPoint Presentation</vt:lpstr>
      <vt:lpstr>Proper Device Characterization for Accurate PDK</vt:lpstr>
      <vt:lpstr>PowerPoint Presentation</vt:lpstr>
      <vt:lpstr>Low Temperature Device Characterization Setup : Memory</vt:lpstr>
      <vt:lpstr>Low Temperature Circuits Characterization</vt:lpstr>
      <vt:lpstr>Partners and Plan</vt:lpstr>
      <vt:lpstr>Test Structure Interface</vt:lpstr>
      <vt:lpstr>Basic Test Structure Forms</vt:lpstr>
      <vt:lpstr>Modeling Validation Modules</vt:lpstr>
      <vt:lpstr>Resultant Test Die</vt:lpstr>
      <vt:lpstr>GDS Images</vt:lpstr>
      <vt:lpstr>Validation Modules</vt:lpstr>
      <vt:lpstr>Preliminary Results: 118 Transistor @ 4k!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Shrestha, Pragya R. (Assoc)</dc:creator>
  <cp:lastModifiedBy>Hoskins, Brian D. (Fed)</cp:lastModifiedBy>
  <cp:revision>95</cp:revision>
  <dcterms:created xsi:type="dcterms:W3CDTF">2022-03-24T20:26:27Z</dcterms:created>
  <dcterms:modified xsi:type="dcterms:W3CDTF">2022-04-19T16:48:33Z</dcterms:modified>
</cp:coreProperties>
</file>